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8"/>
  </p:notesMasterIdLst>
  <p:sldIdLst>
    <p:sldId id="390" r:id="rId2"/>
    <p:sldId id="484" r:id="rId3"/>
    <p:sldId id="274" r:id="rId4"/>
    <p:sldId id="298" r:id="rId5"/>
    <p:sldId id="352" r:id="rId6"/>
    <p:sldId id="332" r:id="rId7"/>
    <p:sldId id="333" r:id="rId8"/>
    <p:sldId id="558" r:id="rId9"/>
    <p:sldId id="353" r:id="rId10"/>
    <p:sldId id="334" r:id="rId11"/>
    <p:sldId id="335" r:id="rId12"/>
    <p:sldId id="336" r:id="rId13"/>
    <p:sldId id="344" r:id="rId14"/>
    <p:sldId id="345" r:id="rId15"/>
    <p:sldId id="346" r:id="rId16"/>
    <p:sldId id="347" r:id="rId17"/>
    <p:sldId id="348" r:id="rId18"/>
    <p:sldId id="349" r:id="rId19"/>
    <p:sldId id="350" r:id="rId20"/>
    <p:sldId id="560" r:id="rId21"/>
    <p:sldId id="464" r:id="rId22"/>
    <p:sldId id="565" r:id="rId23"/>
    <p:sldId id="561" r:id="rId24"/>
    <p:sldId id="564" r:id="rId25"/>
    <p:sldId id="566" r:id="rId26"/>
    <p:sldId id="563" r:id="rId27"/>
    <p:sldId id="567" r:id="rId28"/>
    <p:sldId id="562" r:id="rId29"/>
    <p:sldId id="573" r:id="rId30"/>
    <p:sldId id="568" r:id="rId31"/>
    <p:sldId id="574" r:id="rId32"/>
    <p:sldId id="575" r:id="rId33"/>
    <p:sldId id="569" r:id="rId34"/>
    <p:sldId id="570" r:id="rId35"/>
    <p:sldId id="576" r:id="rId36"/>
    <p:sldId id="577" r:id="rId37"/>
    <p:sldId id="571" r:id="rId38"/>
    <p:sldId id="578" r:id="rId39"/>
    <p:sldId id="579" r:id="rId40"/>
    <p:sldId id="369" r:id="rId41"/>
    <p:sldId id="370" r:id="rId42"/>
    <p:sldId id="360" r:id="rId43"/>
    <p:sldId id="366" r:id="rId44"/>
    <p:sldId id="362" r:id="rId45"/>
    <p:sldId id="363" r:id="rId46"/>
    <p:sldId id="277" r:id="rId47"/>
  </p:sldIdLst>
  <p:sldSz cx="12192000" cy="6858000"/>
  <p:notesSz cx="6858000" cy="9144000"/>
  <p:embeddedFontLst>
    <p:embeddedFont>
      <p:font typeface="Andika" panose="02000000000000000000" pitchFamily="2" charset="0"/>
      <p:regular r:id="rId49"/>
      <p:bold r:id="rId50"/>
      <p:italic r:id="rId51"/>
      <p:boldItalic r:id="rId5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D135645-29A7-4573-8F54-CAF2350A7E46}" v="507" dt="2026-07-21T10:02:43.45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47" d="100"/>
          <a:sy n="47" d="100"/>
        </p:scale>
        <p:origin x="8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62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font" Target="fonts/font2.fntdata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8" Type="http://schemas.microsoft.com/office/2015/10/relationships/revisionInfo" Target="revisionInfo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font" Target="fonts/font3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microsoft.com/office/2018/10/relationships/authors" Target="author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1.fntdata"/><Relationship Id="rId57" Type="http://schemas.microsoft.com/office/2016/11/relationships/changesInfo" Target="changesInfos/changesInfo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4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7-21T10:02:43.450" v="1675"/>
      <pc:docMkLst>
        <pc:docMk/>
      </pc:docMkLst>
      <pc:sldChg chg="modSp mod">
        <pc:chgData name="Glen Jones" userId="e846aaca-4b24-4b13-b0d0-f2308e16b284" providerId="ADAL" clId="{ED47ACC3-9597-4D89-A1DC-43CF280EF274}" dt="2026-07-10T14:10:28.852" v="53" actId="20577"/>
        <pc:sldMkLst>
          <pc:docMk/>
          <pc:sldMk cId="4010327805" sldId="274"/>
        </pc:sldMkLst>
        <pc:spChg chg="mod">
          <ac:chgData name="Glen Jones" userId="e846aaca-4b24-4b13-b0d0-f2308e16b284" providerId="ADAL" clId="{ED47ACC3-9597-4D89-A1DC-43CF280EF274}" dt="2026-07-10T14:10:28.852" v="53" actId="20577"/>
          <ac:spMkLst>
            <pc:docMk/>
            <pc:sldMk cId="4010327805" sldId="274"/>
            <ac:spMk id="2" creationId="{702E7211-B3C0-8C62-17A1-5F712D739FBA}"/>
          </ac:spMkLst>
        </pc:spChg>
      </pc:sldChg>
      <pc:sldChg chg="addSp delSp modSp mod">
        <pc:chgData name="Glen Jones" userId="e846aaca-4b24-4b13-b0d0-f2308e16b284" providerId="ADAL" clId="{ED47ACC3-9597-4D89-A1DC-43CF280EF274}" dt="2026-07-17T09:48:21.308" v="55"/>
        <pc:sldMkLst>
          <pc:docMk/>
          <pc:sldMk cId="0" sldId="277"/>
        </pc:sldMkLst>
        <pc:spChg chg="add mod">
          <ac:chgData name="Glen Jones" userId="e846aaca-4b24-4b13-b0d0-f2308e16b284" providerId="ADAL" clId="{ED47ACC3-9597-4D89-A1DC-43CF280EF274}" dt="2026-07-17T09:48:21.308" v="55"/>
          <ac:spMkLst>
            <pc:docMk/>
            <pc:sldMk cId="0" sldId="277"/>
            <ac:spMk id="8" creationId="{3E72AD55-663D-A8FF-D41E-31FC8C2A2229}"/>
          </ac:spMkLst>
        </pc:spChg>
      </pc:sldChg>
      <pc:sldChg chg="modSp mod">
        <pc:chgData name="Glen Jones" userId="e846aaca-4b24-4b13-b0d0-f2308e16b284" providerId="ADAL" clId="{ED47ACC3-9597-4D89-A1DC-43CF280EF274}" dt="2026-07-17T13:58:23.587" v="419" actId="20577"/>
        <pc:sldMkLst>
          <pc:docMk/>
          <pc:sldMk cId="1268758170" sldId="332"/>
        </pc:sldMkLst>
        <pc:spChg chg="mod">
          <ac:chgData name="Glen Jones" userId="e846aaca-4b24-4b13-b0d0-f2308e16b284" providerId="ADAL" clId="{ED47ACC3-9597-4D89-A1DC-43CF280EF274}" dt="2026-07-17T13:58:23.587" v="419" actId="20577"/>
          <ac:spMkLst>
            <pc:docMk/>
            <pc:sldMk cId="1268758170" sldId="332"/>
            <ac:spMk id="3" creationId="{FA79B487-2B39-D1FB-C619-7086E17203C8}"/>
          </ac:spMkLst>
        </pc:spChg>
        <pc:spChg chg="mod">
          <ac:chgData name="Glen Jones" userId="e846aaca-4b24-4b13-b0d0-f2308e16b284" providerId="ADAL" clId="{ED47ACC3-9597-4D89-A1DC-43CF280EF274}" dt="2026-07-17T11:17:22.871" v="124" actId="20577"/>
          <ac:spMkLst>
            <pc:docMk/>
            <pc:sldMk cId="1268758170" sldId="332"/>
            <ac:spMk id="5" creationId="{5413E6E0-E89A-CC94-53CD-E645EE78968F}"/>
          </ac:spMkLst>
        </pc:spChg>
        <pc:spChg chg="mod">
          <ac:chgData name="Glen Jones" userId="e846aaca-4b24-4b13-b0d0-f2308e16b284" providerId="ADAL" clId="{ED47ACC3-9597-4D89-A1DC-43CF280EF274}" dt="2026-07-17T11:17:31.730" v="159" actId="20577"/>
          <ac:spMkLst>
            <pc:docMk/>
            <pc:sldMk cId="1268758170" sldId="332"/>
            <ac:spMk id="9" creationId="{5B13E147-5B28-EE05-E7FA-5AC34ACF4C7D}"/>
          </ac:spMkLst>
        </pc:spChg>
      </pc:sldChg>
      <pc:sldChg chg="modSp mod">
        <pc:chgData name="Glen Jones" userId="e846aaca-4b24-4b13-b0d0-f2308e16b284" providerId="ADAL" clId="{ED47ACC3-9597-4D89-A1DC-43CF280EF274}" dt="2026-07-17T13:58:33.956" v="458" actId="20577"/>
        <pc:sldMkLst>
          <pc:docMk/>
          <pc:sldMk cId="3127477516" sldId="333"/>
        </pc:sldMkLst>
        <pc:spChg chg="mod">
          <ac:chgData name="Glen Jones" userId="e846aaca-4b24-4b13-b0d0-f2308e16b284" providerId="ADAL" clId="{ED47ACC3-9597-4D89-A1DC-43CF280EF274}" dt="2026-07-17T13:58:33.956" v="458" actId="20577"/>
          <ac:spMkLst>
            <pc:docMk/>
            <pc:sldMk cId="3127477516" sldId="333"/>
            <ac:spMk id="3" creationId="{FA79B487-2B39-D1FB-C619-7086E17203C8}"/>
          </ac:spMkLst>
        </pc:spChg>
        <pc:spChg chg="mod">
          <ac:chgData name="Glen Jones" userId="e846aaca-4b24-4b13-b0d0-f2308e16b284" providerId="ADAL" clId="{ED47ACC3-9597-4D89-A1DC-43CF280EF274}" dt="2026-07-17T11:23:38.052" v="171"/>
          <ac:spMkLst>
            <pc:docMk/>
            <pc:sldMk cId="3127477516" sldId="333"/>
            <ac:spMk id="8" creationId="{5AC4FC74-6351-7045-6D6B-949E25C65E9D}"/>
          </ac:spMkLst>
        </pc:spChg>
        <pc:spChg chg="mod">
          <ac:chgData name="Glen Jones" userId="e846aaca-4b24-4b13-b0d0-f2308e16b284" providerId="ADAL" clId="{ED47ACC3-9597-4D89-A1DC-43CF280EF274}" dt="2026-07-17T13:53:57.133" v="261" actId="20577"/>
          <ac:spMkLst>
            <pc:docMk/>
            <pc:sldMk cId="3127477516" sldId="333"/>
            <ac:spMk id="9" creationId="{D415AA49-E8B1-7D25-4DBA-5DE7BBD90B6A}"/>
          </ac:spMkLst>
        </pc:spChg>
      </pc:sldChg>
      <pc:sldChg chg="modSp mod">
        <pc:chgData name="Glen Jones" userId="e846aaca-4b24-4b13-b0d0-f2308e16b284" providerId="ADAL" clId="{ED47ACC3-9597-4D89-A1DC-43CF280EF274}" dt="2026-07-17T14:01:48.147" v="616" actId="14100"/>
        <pc:sldMkLst>
          <pc:docMk/>
          <pc:sldMk cId="1083419932" sldId="334"/>
        </pc:sldMkLst>
        <pc:spChg chg="mod">
          <ac:chgData name="Glen Jones" userId="e846aaca-4b24-4b13-b0d0-f2308e16b284" providerId="ADAL" clId="{ED47ACC3-9597-4D89-A1DC-43CF280EF274}" dt="2026-07-17T14:01:00.512" v="567" actId="20577"/>
          <ac:spMkLst>
            <pc:docMk/>
            <pc:sldMk cId="1083419932" sldId="334"/>
            <ac:spMk id="3" creationId="{FA79B487-2B39-D1FB-C619-7086E17203C8}"/>
          </ac:spMkLst>
        </pc:spChg>
        <pc:spChg chg="mod">
          <ac:chgData name="Glen Jones" userId="e846aaca-4b24-4b13-b0d0-f2308e16b284" providerId="ADAL" clId="{ED47ACC3-9597-4D89-A1DC-43CF280EF274}" dt="2026-07-17T13:55:12.227" v="275" actId="20577"/>
          <ac:spMkLst>
            <pc:docMk/>
            <pc:sldMk cId="1083419932" sldId="334"/>
            <ac:spMk id="6" creationId="{4D4183DE-8563-A637-452D-D7079BF532BB}"/>
          </ac:spMkLst>
        </pc:spChg>
        <pc:spChg chg="mod">
          <ac:chgData name="Glen Jones" userId="e846aaca-4b24-4b13-b0d0-f2308e16b284" providerId="ADAL" clId="{ED47ACC3-9597-4D89-A1DC-43CF280EF274}" dt="2026-07-17T14:01:48.147" v="616" actId="14100"/>
          <ac:spMkLst>
            <pc:docMk/>
            <pc:sldMk cId="1083419932" sldId="334"/>
            <ac:spMk id="8" creationId="{71033021-E156-42E9-20B5-707F94587E84}"/>
          </ac:spMkLst>
        </pc:spChg>
      </pc:sldChg>
      <pc:sldChg chg="modSp mod">
        <pc:chgData name="Glen Jones" userId="e846aaca-4b24-4b13-b0d0-f2308e16b284" providerId="ADAL" clId="{ED47ACC3-9597-4D89-A1DC-43CF280EF274}" dt="2026-07-17T14:02:19.673" v="670" actId="20577"/>
        <pc:sldMkLst>
          <pc:docMk/>
          <pc:sldMk cId="2987928968" sldId="335"/>
        </pc:sldMkLst>
        <pc:spChg chg="mod">
          <ac:chgData name="Glen Jones" userId="e846aaca-4b24-4b13-b0d0-f2308e16b284" providerId="ADAL" clId="{ED47ACC3-9597-4D89-A1DC-43CF280EF274}" dt="2026-07-17T14:02:19.673" v="670" actId="20577"/>
          <ac:spMkLst>
            <pc:docMk/>
            <pc:sldMk cId="2987928968" sldId="335"/>
            <ac:spMk id="3" creationId="{FA79B487-2B39-D1FB-C619-7086E17203C8}"/>
          </ac:spMkLst>
        </pc:spChg>
        <pc:spChg chg="mod">
          <ac:chgData name="Glen Jones" userId="e846aaca-4b24-4b13-b0d0-f2308e16b284" providerId="ADAL" clId="{ED47ACC3-9597-4D89-A1DC-43CF280EF274}" dt="2026-07-17T13:55:17.498" v="284" actId="20577"/>
          <ac:spMkLst>
            <pc:docMk/>
            <pc:sldMk cId="2987928968" sldId="335"/>
            <ac:spMk id="7" creationId="{15E72F6A-2460-16A9-50BE-873809DE104D}"/>
          </ac:spMkLst>
        </pc:spChg>
        <pc:spChg chg="mod">
          <ac:chgData name="Glen Jones" userId="e846aaca-4b24-4b13-b0d0-f2308e16b284" providerId="ADAL" clId="{ED47ACC3-9597-4D89-A1DC-43CF280EF274}" dt="2026-07-17T14:02:09.762" v="638" actId="20577"/>
          <ac:spMkLst>
            <pc:docMk/>
            <pc:sldMk cId="2987928968" sldId="335"/>
            <ac:spMk id="9" creationId="{868D2F07-B88F-1C9B-6B2B-74848E5AF5B8}"/>
          </ac:spMkLst>
        </pc:spChg>
      </pc:sldChg>
      <pc:sldChg chg="modSp mod">
        <pc:chgData name="Glen Jones" userId="e846aaca-4b24-4b13-b0d0-f2308e16b284" providerId="ADAL" clId="{ED47ACC3-9597-4D89-A1DC-43CF280EF274}" dt="2026-07-17T14:02:58.325" v="752" actId="114"/>
        <pc:sldMkLst>
          <pc:docMk/>
          <pc:sldMk cId="2947134146" sldId="336"/>
        </pc:sldMkLst>
        <pc:spChg chg="mod">
          <ac:chgData name="Glen Jones" userId="e846aaca-4b24-4b13-b0d0-f2308e16b284" providerId="ADAL" clId="{ED47ACC3-9597-4D89-A1DC-43CF280EF274}" dt="2026-07-17T13:55:22.227" v="291" actId="20577"/>
          <ac:spMkLst>
            <pc:docMk/>
            <pc:sldMk cId="2947134146" sldId="336"/>
            <ac:spMk id="2" creationId="{871F52B6-B1E5-A1FF-1BD3-5FF6AF4DC0F8}"/>
          </ac:spMkLst>
        </pc:spChg>
        <pc:spChg chg="mod">
          <ac:chgData name="Glen Jones" userId="e846aaca-4b24-4b13-b0d0-f2308e16b284" providerId="ADAL" clId="{ED47ACC3-9597-4D89-A1DC-43CF280EF274}" dt="2026-07-17T14:02:42.327" v="714" actId="20577"/>
          <ac:spMkLst>
            <pc:docMk/>
            <pc:sldMk cId="2947134146" sldId="336"/>
            <ac:spMk id="3" creationId="{FA79B487-2B39-D1FB-C619-7086E17203C8}"/>
          </ac:spMkLst>
        </pc:spChg>
        <pc:spChg chg="mod">
          <ac:chgData name="Glen Jones" userId="e846aaca-4b24-4b13-b0d0-f2308e16b284" providerId="ADAL" clId="{ED47ACC3-9597-4D89-A1DC-43CF280EF274}" dt="2026-07-17T14:02:58.325" v="752" actId="114"/>
          <ac:spMkLst>
            <pc:docMk/>
            <pc:sldMk cId="2947134146" sldId="336"/>
            <ac:spMk id="4" creationId="{4E5F0735-DC78-D79D-A52F-E82592CCC0E6}"/>
          </ac:spMkLst>
        </pc:spChg>
      </pc:sldChg>
      <pc:sldChg chg="modSp mod">
        <pc:chgData name="Glen Jones" userId="e846aaca-4b24-4b13-b0d0-f2308e16b284" providerId="ADAL" clId="{ED47ACC3-9597-4D89-A1DC-43CF280EF274}" dt="2026-07-17T14:03:17.714" v="796" actId="20577"/>
        <pc:sldMkLst>
          <pc:docMk/>
          <pc:sldMk cId="2813579774" sldId="344"/>
        </pc:sldMkLst>
        <pc:spChg chg="mod">
          <ac:chgData name="Glen Jones" userId="e846aaca-4b24-4b13-b0d0-f2308e16b284" providerId="ADAL" clId="{ED47ACC3-9597-4D89-A1DC-43CF280EF274}" dt="2026-07-17T14:03:09.378" v="780" actId="20577"/>
          <ac:spMkLst>
            <pc:docMk/>
            <pc:sldMk cId="2813579774" sldId="344"/>
            <ac:spMk id="3" creationId="{FA79B487-2B39-D1FB-C619-7086E17203C8}"/>
          </ac:spMkLst>
        </pc:spChg>
        <pc:spChg chg="mod">
          <ac:chgData name="Glen Jones" userId="e846aaca-4b24-4b13-b0d0-f2308e16b284" providerId="ADAL" clId="{ED47ACC3-9597-4D89-A1DC-43CF280EF274}" dt="2026-07-17T13:55:34.545" v="303" actId="20577"/>
          <ac:spMkLst>
            <pc:docMk/>
            <pc:sldMk cId="2813579774" sldId="344"/>
            <ac:spMk id="5" creationId="{5413E6E0-E89A-CC94-53CD-E645EE78968F}"/>
          </ac:spMkLst>
        </pc:spChg>
        <pc:spChg chg="mod">
          <ac:chgData name="Glen Jones" userId="e846aaca-4b24-4b13-b0d0-f2308e16b284" providerId="ADAL" clId="{ED47ACC3-9597-4D89-A1DC-43CF280EF274}" dt="2026-07-17T14:03:17.714" v="796" actId="20577"/>
          <ac:spMkLst>
            <pc:docMk/>
            <pc:sldMk cId="2813579774" sldId="344"/>
            <ac:spMk id="6" creationId="{CE129081-7B3A-2E1D-8DB2-E4D843FC8BAC}"/>
          </ac:spMkLst>
        </pc:spChg>
      </pc:sldChg>
      <pc:sldChg chg="addSp modSp mod modAnim">
        <pc:chgData name="Glen Jones" userId="e846aaca-4b24-4b13-b0d0-f2308e16b284" providerId="ADAL" clId="{ED47ACC3-9597-4D89-A1DC-43CF280EF274}" dt="2026-07-17T14:04:01.622" v="895" actId="20577"/>
        <pc:sldMkLst>
          <pc:docMk/>
          <pc:sldMk cId="889098006" sldId="345"/>
        </pc:sldMkLst>
        <pc:spChg chg="add mod">
          <ac:chgData name="Glen Jones" userId="e846aaca-4b24-4b13-b0d0-f2308e16b284" providerId="ADAL" clId="{ED47ACC3-9597-4D89-A1DC-43CF280EF274}" dt="2026-07-17T14:03:48.587" v="855" actId="20577"/>
          <ac:spMkLst>
            <pc:docMk/>
            <pc:sldMk cId="889098006" sldId="345"/>
            <ac:spMk id="2" creationId="{7AADFB4C-67ED-BA60-5369-3E488612D81F}"/>
          </ac:spMkLst>
        </pc:spChg>
        <pc:spChg chg="mod">
          <ac:chgData name="Glen Jones" userId="e846aaca-4b24-4b13-b0d0-f2308e16b284" providerId="ADAL" clId="{ED47ACC3-9597-4D89-A1DC-43CF280EF274}" dt="2026-07-17T14:04:01.622" v="895" actId="20577"/>
          <ac:spMkLst>
            <pc:docMk/>
            <pc:sldMk cId="889098006" sldId="345"/>
            <ac:spMk id="3" creationId="{FA79B487-2B39-D1FB-C619-7086E17203C8}"/>
          </ac:spMkLst>
        </pc:spChg>
        <pc:spChg chg="mod">
          <ac:chgData name="Glen Jones" userId="e846aaca-4b24-4b13-b0d0-f2308e16b284" providerId="ADAL" clId="{ED47ACC3-9597-4D89-A1DC-43CF280EF274}" dt="2026-07-17T13:55:50.699" v="311" actId="20577"/>
          <ac:spMkLst>
            <pc:docMk/>
            <pc:sldMk cId="889098006" sldId="345"/>
            <ac:spMk id="8" creationId="{5AC4FC74-6351-7045-6D6B-949E25C65E9D}"/>
          </ac:spMkLst>
        </pc:spChg>
      </pc:sldChg>
      <pc:sldChg chg="modSp mod">
        <pc:chgData name="Glen Jones" userId="e846aaca-4b24-4b13-b0d0-f2308e16b284" providerId="ADAL" clId="{ED47ACC3-9597-4D89-A1DC-43CF280EF274}" dt="2026-07-17T14:04:23.816" v="953" actId="20577"/>
        <pc:sldMkLst>
          <pc:docMk/>
          <pc:sldMk cId="2114087297" sldId="346"/>
        </pc:sldMkLst>
        <pc:spChg chg="mod">
          <ac:chgData name="Glen Jones" userId="e846aaca-4b24-4b13-b0d0-f2308e16b284" providerId="ADAL" clId="{ED47ACC3-9597-4D89-A1DC-43CF280EF274}" dt="2026-07-17T14:04:23.816" v="953" actId="20577"/>
          <ac:spMkLst>
            <pc:docMk/>
            <pc:sldMk cId="2114087297" sldId="346"/>
            <ac:spMk id="3" creationId="{FA79B487-2B39-D1FB-C619-7086E17203C8}"/>
          </ac:spMkLst>
        </pc:spChg>
        <pc:spChg chg="mod">
          <ac:chgData name="Glen Jones" userId="e846aaca-4b24-4b13-b0d0-f2308e16b284" providerId="ADAL" clId="{ED47ACC3-9597-4D89-A1DC-43CF280EF274}" dt="2026-07-17T13:55:59.154" v="326" actId="20577"/>
          <ac:spMkLst>
            <pc:docMk/>
            <pc:sldMk cId="2114087297" sldId="346"/>
            <ac:spMk id="6" creationId="{4D4183DE-8563-A637-452D-D7079BF532BB}"/>
          </ac:spMkLst>
        </pc:spChg>
        <pc:spChg chg="mod">
          <ac:chgData name="Glen Jones" userId="e846aaca-4b24-4b13-b0d0-f2308e16b284" providerId="ADAL" clId="{ED47ACC3-9597-4D89-A1DC-43CF280EF274}" dt="2026-07-17T14:04:13.025" v="914" actId="20577"/>
          <ac:spMkLst>
            <pc:docMk/>
            <pc:sldMk cId="2114087297" sldId="346"/>
            <ac:spMk id="7" creationId="{02ADB493-F3D5-D741-CB64-F4D14CB9B731}"/>
          </ac:spMkLst>
        </pc:spChg>
      </pc:sldChg>
      <pc:sldChg chg="modSp mod">
        <pc:chgData name="Glen Jones" userId="e846aaca-4b24-4b13-b0d0-f2308e16b284" providerId="ADAL" clId="{ED47ACC3-9597-4D89-A1DC-43CF280EF274}" dt="2026-07-17T14:05:10.979" v="1020" actId="20577"/>
        <pc:sldMkLst>
          <pc:docMk/>
          <pc:sldMk cId="2836257915" sldId="347"/>
        </pc:sldMkLst>
        <pc:spChg chg="mod">
          <ac:chgData name="Glen Jones" userId="e846aaca-4b24-4b13-b0d0-f2308e16b284" providerId="ADAL" clId="{ED47ACC3-9597-4D89-A1DC-43CF280EF274}" dt="2026-07-17T14:05:07.681" v="1016" actId="20577"/>
          <ac:spMkLst>
            <pc:docMk/>
            <pc:sldMk cId="2836257915" sldId="347"/>
            <ac:spMk id="3" creationId="{FA79B487-2B39-D1FB-C619-7086E17203C8}"/>
          </ac:spMkLst>
        </pc:spChg>
        <pc:spChg chg="mod">
          <ac:chgData name="Glen Jones" userId="e846aaca-4b24-4b13-b0d0-f2308e16b284" providerId="ADAL" clId="{ED47ACC3-9597-4D89-A1DC-43CF280EF274}" dt="2026-07-17T13:56:06.495" v="338" actId="20577"/>
          <ac:spMkLst>
            <pc:docMk/>
            <pc:sldMk cId="2836257915" sldId="347"/>
            <ac:spMk id="7" creationId="{15E72F6A-2460-16A9-50BE-873809DE104D}"/>
          </ac:spMkLst>
        </pc:spChg>
        <pc:spChg chg="mod">
          <ac:chgData name="Glen Jones" userId="e846aaca-4b24-4b13-b0d0-f2308e16b284" providerId="ADAL" clId="{ED47ACC3-9597-4D89-A1DC-43CF280EF274}" dt="2026-07-17T14:05:10.979" v="1020" actId="20577"/>
          <ac:spMkLst>
            <pc:docMk/>
            <pc:sldMk cId="2836257915" sldId="347"/>
            <ac:spMk id="9" creationId="{BF09E41A-AC37-F8CF-4D55-C65C3D72F5DD}"/>
          </ac:spMkLst>
        </pc:spChg>
      </pc:sldChg>
      <pc:sldChg chg="modSp mod">
        <pc:chgData name="Glen Jones" userId="e846aaca-4b24-4b13-b0d0-f2308e16b284" providerId="ADAL" clId="{ED47ACC3-9597-4D89-A1DC-43CF280EF274}" dt="2026-07-17T14:05:39.497" v="1069" actId="20577"/>
        <pc:sldMkLst>
          <pc:docMk/>
          <pc:sldMk cId="1128040397" sldId="348"/>
        </pc:sldMkLst>
        <pc:spChg chg="mod">
          <ac:chgData name="Glen Jones" userId="e846aaca-4b24-4b13-b0d0-f2308e16b284" providerId="ADAL" clId="{ED47ACC3-9597-4D89-A1DC-43CF280EF274}" dt="2026-07-17T14:05:28.089" v="1039" actId="20577"/>
          <ac:spMkLst>
            <pc:docMk/>
            <pc:sldMk cId="1128040397" sldId="348"/>
            <ac:spMk id="2" creationId="{04A6B63D-31B1-A597-E387-30A0627F61A0}"/>
          </ac:spMkLst>
        </pc:spChg>
        <pc:spChg chg="mod">
          <ac:chgData name="Glen Jones" userId="e846aaca-4b24-4b13-b0d0-f2308e16b284" providerId="ADAL" clId="{ED47ACC3-9597-4D89-A1DC-43CF280EF274}" dt="2026-07-17T14:05:39.497" v="1069" actId="20577"/>
          <ac:spMkLst>
            <pc:docMk/>
            <pc:sldMk cId="1128040397" sldId="348"/>
            <ac:spMk id="3" creationId="{FA79B487-2B39-D1FB-C619-7086E17203C8}"/>
          </ac:spMkLst>
        </pc:spChg>
        <pc:spChg chg="mod">
          <ac:chgData name="Glen Jones" userId="e846aaca-4b24-4b13-b0d0-f2308e16b284" providerId="ADAL" clId="{ED47ACC3-9597-4D89-A1DC-43CF280EF274}" dt="2026-07-17T13:56:50.613" v="349" actId="6549"/>
          <ac:spMkLst>
            <pc:docMk/>
            <pc:sldMk cId="1128040397" sldId="348"/>
            <ac:spMk id="5" creationId="{5413E6E0-E89A-CC94-53CD-E645EE78968F}"/>
          </ac:spMkLst>
        </pc:spChg>
      </pc:sldChg>
      <pc:sldChg chg="modSp mod">
        <pc:chgData name="Glen Jones" userId="e846aaca-4b24-4b13-b0d0-f2308e16b284" providerId="ADAL" clId="{ED47ACC3-9597-4D89-A1DC-43CF280EF274}" dt="2026-07-17T14:06:35.971" v="1111" actId="20577"/>
        <pc:sldMkLst>
          <pc:docMk/>
          <pc:sldMk cId="2776090756" sldId="349"/>
        </pc:sldMkLst>
        <pc:spChg chg="mod">
          <ac:chgData name="Glen Jones" userId="e846aaca-4b24-4b13-b0d0-f2308e16b284" providerId="ADAL" clId="{ED47ACC3-9597-4D89-A1DC-43CF280EF274}" dt="2026-07-17T14:05:55.131" v="1090" actId="20577"/>
          <ac:spMkLst>
            <pc:docMk/>
            <pc:sldMk cId="2776090756" sldId="349"/>
            <ac:spMk id="2" creationId="{CD4D5E19-D1CE-C4CF-37CF-92855092B266}"/>
          </ac:spMkLst>
        </pc:spChg>
        <pc:spChg chg="mod">
          <ac:chgData name="Glen Jones" userId="e846aaca-4b24-4b13-b0d0-f2308e16b284" providerId="ADAL" clId="{ED47ACC3-9597-4D89-A1DC-43CF280EF274}" dt="2026-07-17T14:06:35.971" v="1111" actId="20577"/>
          <ac:spMkLst>
            <pc:docMk/>
            <pc:sldMk cId="2776090756" sldId="349"/>
            <ac:spMk id="3" creationId="{FA79B487-2B39-D1FB-C619-7086E17203C8}"/>
          </ac:spMkLst>
        </pc:spChg>
        <pc:spChg chg="mod">
          <ac:chgData name="Glen Jones" userId="e846aaca-4b24-4b13-b0d0-f2308e16b284" providerId="ADAL" clId="{ED47ACC3-9597-4D89-A1DC-43CF280EF274}" dt="2026-07-17T13:56:56.518" v="360" actId="5793"/>
          <ac:spMkLst>
            <pc:docMk/>
            <pc:sldMk cId="2776090756" sldId="349"/>
            <ac:spMk id="8" creationId="{5AC4FC74-6351-7045-6D6B-949E25C65E9D}"/>
          </ac:spMkLst>
        </pc:spChg>
      </pc:sldChg>
      <pc:sldChg chg="modSp mod">
        <pc:chgData name="Glen Jones" userId="e846aaca-4b24-4b13-b0d0-f2308e16b284" providerId="ADAL" clId="{ED47ACC3-9597-4D89-A1DC-43CF280EF274}" dt="2026-07-17T14:06:57.203" v="1180" actId="20577"/>
        <pc:sldMkLst>
          <pc:docMk/>
          <pc:sldMk cId="3779264028" sldId="350"/>
        </pc:sldMkLst>
        <pc:spChg chg="mod">
          <ac:chgData name="Glen Jones" userId="e846aaca-4b24-4b13-b0d0-f2308e16b284" providerId="ADAL" clId="{ED47ACC3-9597-4D89-A1DC-43CF280EF274}" dt="2026-07-17T14:06:47.487" v="1147" actId="20577"/>
          <ac:spMkLst>
            <pc:docMk/>
            <pc:sldMk cId="3779264028" sldId="350"/>
            <ac:spMk id="3" creationId="{FA79B487-2B39-D1FB-C619-7086E17203C8}"/>
          </ac:spMkLst>
        </pc:spChg>
        <pc:spChg chg="mod">
          <ac:chgData name="Glen Jones" userId="e846aaca-4b24-4b13-b0d0-f2308e16b284" providerId="ADAL" clId="{ED47ACC3-9597-4D89-A1DC-43CF280EF274}" dt="2026-07-17T13:57:01.973" v="366" actId="20577"/>
          <ac:spMkLst>
            <pc:docMk/>
            <pc:sldMk cId="3779264028" sldId="350"/>
            <ac:spMk id="6" creationId="{4D4183DE-8563-A637-452D-D7079BF532BB}"/>
          </ac:spMkLst>
        </pc:spChg>
        <pc:spChg chg="mod">
          <ac:chgData name="Glen Jones" userId="e846aaca-4b24-4b13-b0d0-f2308e16b284" providerId="ADAL" clId="{ED47ACC3-9597-4D89-A1DC-43CF280EF274}" dt="2026-07-17T14:06:57.203" v="1180" actId="20577"/>
          <ac:spMkLst>
            <pc:docMk/>
            <pc:sldMk cId="3779264028" sldId="350"/>
            <ac:spMk id="7" creationId="{61C47BE9-3457-3316-4732-182DF6915748}"/>
          </ac:spMkLst>
        </pc:spChg>
      </pc:sldChg>
      <pc:sldChg chg="modSp mod modAnim">
        <pc:chgData name="Glen Jones" userId="e846aaca-4b24-4b13-b0d0-f2308e16b284" providerId="ADAL" clId="{ED47ACC3-9597-4D89-A1DC-43CF280EF274}" dt="2026-07-17T13:58:14.471" v="388" actId="20577"/>
        <pc:sldMkLst>
          <pc:docMk/>
          <pc:sldMk cId="1463963989" sldId="352"/>
        </pc:sldMkLst>
        <pc:spChg chg="mod">
          <ac:chgData name="Glen Jones" userId="e846aaca-4b24-4b13-b0d0-f2308e16b284" providerId="ADAL" clId="{ED47ACC3-9597-4D89-A1DC-43CF280EF274}" dt="2026-07-17T11:16:45.416" v="71" actId="20577"/>
          <ac:spMkLst>
            <pc:docMk/>
            <pc:sldMk cId="1463963989" sldId="352"/>
            <ac:spMk id="2" creationId="{871F52B6-B1E5-A1FF-1BD3-5FF6AF4DC0F8}"/>
          </ac:spMkLst>
        </pc:spChg>
        <pc:spChg chg="mod">
          <ac:chgData name="Glen Jones" userId="e846aaca-4b24-4b13-b0d0-f2308e16b284" providerId="ADAL" clId="{ED47ACC3-9597-4D89-A1DC-43CF280EF274}" dt="2026-07-17T13:58:14.471" v="388" actId="20577"/>
          <ac:spMkLst>
            <pc:docMk/>
            <pc:sldMk cId="1463963989" sldId="352"/>
            <ac:spMk id="3" creationId="{FA79B487-2B39-D1FB-C619-7086E17203C8}"/>
          </ac:spMkLst>
        </pc:spChg>
        <pc:spChg chg="mod">
          <ac:chgData name="Glen Jones" userId="e846aaca-4b24-4b13-b0d0-f2308e16b284" providerId="ADAL" clId="{ED47ACC3-9597-4D89-A1DC-43CF280EF274}" dt="2026-07-17T11:17:12.574" v="117" actId="20577"/>
          <ac:spMkLst>
            <pc:docMk/>
            <pc:sldMk cId="1463963989" sldId="352"/>
            <ac:spMk id="4" creationId="{9B7A79EE-5BC9-1239-6101-A18A3A5890CA}"/>
          </ac:spMkLst>
        </pc:spChg>
      </pc:sldChg>
      <pc:sldChg chg="modSp mod">
        <pc:chgData name="Glen Jones" userId="e846aaca-4b24-4b13-b0d0-f2308e16b284" providerId="ADAL" clId="{ED47ACC3-9597-4D89-A1DC-43CF280EF274}" dt="2026-07-17T13:58:59.365" v="516" actId="20577"/>
        <pc:sldMkLst>
          <pc:docMk/>
          <pc:sldMk cId="1873481091" sldId="353"/>
        </pc:sldMkLst>
        <pc:spChg chg="mod">
          <ac:chgData name="Glen Jones" userId="e846aaca-4b24-4b13-b0d0-f2308e16b284" providerId="ADAL" clId="{ED47ACC3-9597-4D89-A1DC-43CF280EF274}" dt="2026-07-17T13:58:59.365" v="516" actId="20577"/>
          <ac:spMkLst>
            <pc:docMk/>
            <pc:sldMk cId="1873481091" sldId="353"/>
            <ac:spMk id="2" creationId="{8753BCCE-D40F-B357-4B71-CC3D78F85910}"/>
          </ac:spMkLst>
        </pc:spChg>
        <pc:spChg chg="mod">
          <ac:chgData name="Glen Jones" userId="e846aaca-4b24-4b13-b0d0-f2308e16b284" providerId="ADAL" clId="{ED47ACC3-9597-4D89-A1DC-43CF280EF274}" dt="2026-07-17T13:58:47.058" v="498" actId="20577"/>
          <ac:spMkLst>
            <pc:docMk/>
            <pc:sldMk cId="1873481091" sldId="353"/>
            <ac:spMk id="3" creationId="{FA79B487-2B39-D1FB-C619-7086E17203C8}"/>
          </ac:spMkLst>
        </pc:spChg>
        <pc:spChg chg="mod">
          <ac:chgData name="Glen Jones" userId="e846aaca-4b24-4b13-b0d0-f2308e16b284" providerId="ADAL" clId="{ED47ACC3-9597-4D89-A1DC-43CF280EF274}" dt="2026-07-17T13:55:05.073" v="268" actId="20577"/>
          <ac:spMkLst>
            <pc:docMk/>
            <pc:sldMk cId="1873481091" sldId="353"/>
            <ac:spMk id="8" creationId="{5AC4FC74-6351-7045-6D6B-949E25C65E9D}"/>
          </ac:spMkLst>
        </pc:spChg>
      </pc:sldChg>
      <pc:sldChg chg="addSp delSp modSp mod">
        <pc:chgData name="Glen Jones" userId="e846aaca-4b24-4b13-b0d0-f2308e16b284" providerId="ADAL" clId="{ED47ACC3-9597-4D89-A1DC-43CF280EF274}" dt="2026-07-17T11:00:20.144" v="63" actId="166"/>
        <pc:sldMkLst>
          <pc:docMk/>
          <pc:sldMk cId="0" sldId="360"/>
        </pc:sldMkLst>
        <pc:spChg chg="mod ord">
          <ac:chgData name="Glen Jones" userId="e846aaca-4b24-4b13-b0d0-f2308e16b284" providerId="ADAL" clId="{ED47ACC3-9597-4D89-A1DC-43CF280EF274}" dt="2026-07-17T11:00:20.144" v="63" actId="166"/>
          <ac:spMkLst>
            <pc:docMk/>
            <pc:sldMk cId="0" sldId="360"/>
            <ac:spMk id="2" creationId="{A50804E1-9632-0DE2-F975-50E838C3CD07}"/>
          </ac:spMkLst>
        </pc:spChg>
        <pc:spChg chg="add">
          <ac:chgData name="Glen Jones" userId="e846aaca-4b24-4b13-b0d0-f2308e16b284" providerId="ADAL" clId="{ED47ACC3-9597-4D89-A1DC-43CF280EF274}" dt="2026-07-17T11:00:13.099" v="61" actId="22"/>
          <ac:spMkLst>
            <pc:docMk/>
            <pc:sldMk cId="0" sldId="360"/>
            <ac:spMk id="5" creationId="{51CACB55-33A1-A42D-00BE-E67F7FD6E2EE}"/>
          </ac:spMkLst>
        </pc:spChg>
      </pc:sldChg>
      <pc:sldChg chg="addSp delSp modSp mod">
        <pc:chgData name="Glen Jones" userId="e846aaca-4b24-4b13-b0d0-f2308e16b284" providerId="ADAL" clId="{ED47ACC3-9597-4D89-A1DC-43CF280EF274}" dt="2026-07-17T11:00:07.990" v="59" actId="22"/>
        <pc:sldMkLst>
          <pc:docMk/>
          <pc:sldMk cId="1067647781" sldId="362"/>
        </pc:sldMkLst>
        <pc:spChg chg="add">
          <ac:chgData name="Glen Jones" userId="e846aaca-4b24-4b13-b0d0-f2308e16b284" providerId="ADAL" clId="{ED47ACC3-9597-4D89-A1DC-43CF280EF274}" dt="2026-07-17T11:00:07.990" v="59" actId="22"/>
          <ac:spMkLst>
            <pc:docMk/>
            <pc:sldMk cId="1067647781" sldId="362"/>
            <ac:spMk id="9" creationId="{1329C961-646D-B6B5-D4CB-426081E871BE}"/>
          </ac:spMkLst>
        </pc:spChg>
        <pc:spChg chg="mod">
          <ac:chgData name="Glen Jones" userId="e846aaca-4b24-4b13-b0d0-f2308e16b284" providerId="ADAL" clId="{ED47ACC3-9597-4D89-A1DC-43CF280EF274}" dt="2026-07-10T14:09:27.851" v="17" actId="1076"/>
          <ac:spMkLst>
            <pc:docMk/>
            <pc:sldMk cId="1067647781" sldId="362"/>
            <ac:spMk id="11266" creationId="{9AFD9B2D-C6E6-FEA9-2F40-C75AC71C59F2}"/>
          </ac:spMkLst>
        </pc:spChg>
      </pc:sldChg>
      <pc:sldChg chg="modSp add">
        <pc:chgData name="Glen Jones" userId="e846aaca-4b24-4b13-b0d0-f2308e16b284" providerId="ADAL" clId="{ED47ACC3-9597-4D89-A1DC-43CF280EF274}" dt="2026-07-21T10:02:43.450" v="1675"/>
        <pc:sldMkLst>
          <pc:docMk/>
          <pc:sldMk cId="2837964923" sldId="363"/>
        </pc:sldMkLst>
        <pc:graphicFrameChg chg="mod">
          <ac:chgData name="Glen Jones" userId="e846aaca-4b24-4b13-b0d0-f2308e16b284" providerId="ADAL" clId="{ED47ACC3-9597-4D89-A1DC-43CF280EF274}" dt="2026-07-21T10:02:43.450" v="1675"/>
          <ac:graphicFrameMkLst>
            <pc:docMk/>
            <pc:sldMk cId="2837964923" sldId="363"/>
            <ac:graphicFrameMk id="7" creationId="{F27B061C-BBB5-7253-90D7-E79123DB55D3}"/>
          </ac:graphicFrameMkLst>
        </pc:graphicFrameChg>
      </pc:sldChg>
      <pc:sldChg chg="addSp delSp modSp mod">
        <pc:chgData name="Glen Jones" userId="e846aaca-4b24-4b13-b0d0-f2308e16b284" providerId="ADAL" clId="{ED47ACC3-9597-4D89-A1DC-43CF280EF274}" dt="2026-07-10T14:10:15.112" v="51" actId="20577"/>
        <pc:sldMkLst>
          <pc:docMk/>
          <pc:sldMk cId="2460677033" sldId="366"/>
        </pc:sldMkLst>
        <pc:spChg chg="add mod">
          <ac:chgData name="Glen Jones" userId="e846aaca-4b24-4b13-b0d0-f2308e16b284" providerId="ADAL" clId="{ED47ACC3-9597-4D89-A1DC-43CF280EF274}" dt="2026-07-10T14:10:15.112" v="51" actId="20577"/>
          <ac:spMkLst>
            <pc:docMk/>
            <pc:sldMk cId="2460677033" sldId="366"/>
            <ac:spMk id="9" creationId="{589CBA75-3C69-4527-8786-7832E6893706}"/>
          </ac:spMkLst>
        </pc:spChg>
        <pc:spChg chg="mod">
          <ac:chgData name="Glen Jones" userId="e846aaca-4b24-4b13-b0d0-f2308e16b284" providerId="ADAL" clId="{ED47ACC3-9597-4D89-A1DC-43CF280EF274}" dt="2026-07-10T14:09:41.709" v="23" actId="1076"/>
          <ac:spMkLst>
            <pc:docMk/>
            <pc:sldMk cId="2460677033" sldId="366"/>
            <ac:spMk id="11266" creationId="{9AFD9B2D-C6E6-FEA9-2F40-C75AC71C59F2}"/>
          </ac:spMkLst>
        </pc:spChg>
      </pc:sldChg>
      <pc:sldChg chg="modSp mod modAnim">
        <pc:chgData name="Glen Jones" userId="e846aaca-4b24-4b13-b0d0-f2308e16b284" providerId="ADAL" clId="{ED47ACC3-9597-4D89-A1DC-43CF280EF274}" dt="2026-07-17T14:27:56.169" v="1652" actId="20577"/>
        <pc:sldMkLst>
          <pc:docMk/>
          <pc:sldMk cId="744848864" sldId="369"/>
        </pc:sldMkLst>
        <pc:spChg chg="mod">
          <ac:chgData name="Glen Jones" userId="e846aaca-4b24-4b13-b0d0-f2308e16b284" providerId="ADAL" clId="{ED47ACC3-9597-4D89-A1DC-43CF280EF274}" dt="2026-07-17T14:27:43.113" v="1645" actId="108"/>
          <ac:spMkLst>
            <pc:docMk/>
            <pc:sldMk cId="744848864" sldId="369"/>
            <ac:spMk id="5" creationId="{F0DEE1AF-CD63-92C3-FF47-5BE5E073B2B9}"/>
          </ac:spMkLst>
        </pc:spChg>
        <pc:spChg chg="mod">
          <ac:chgData name="Glen Jones" userId="e846aaca-4b24-4b13-b0d0-f2308e16b284" providerId="ADAL" clId="{ED47ACC3-9597-4D89-A1DC-43CF280EF274}" dt="2026-07-17T14:27:56.169" v="1652" actId="20577"/>
          <ac:spMkLst>
            <pc:docMk/>
            <pc:sldMk cId="744848864" sldId="369"/>
            <ac:spMk id="6" creationId="{098B377D-4174-F3B0-71F9-6BCAFA023AFD}"/>
          </ac:spMkLst>
        </pc:spChg>
        <pc:spChg chg="mod">
          <ac:chgData name="Glen Jones" userId="e846aaca-4b24-4b13-b0d0-f2308e16b284" providerId="ADAL" clId="{ED47ACC3-9597-4D89-A1DC-43CF280EF274}" dt="2026-07-17T14:27:30.257" v="1639"/>
          <ac:spMkLst>
            <pc:docMk/>
            <pc:sldMk cId="744848864" sldId="369"/>
            <ac:spMk id="7" creationId="{B2DDB002-79BE-856D-A621-6F4457256337}"/>
          </ac:spMkLst>
        </pc:spChg>
      </pc:sldChg>
      <pc:sldChg chg="modSp mod modAnim">
        <pc:chgData name="Glen Jones" userId="e846aaca-4b24-4b13-b0d0-f2308e16b284" providerId="ADAL" clId="{ED47ACC3-9597-4D89-A1DC-43CF280EF274}" dt="2026-07-17T14:28:47.247" v="1673" actId="20577"/>
        <pc:sldMkLst>
          <pc:docMk/>
          <pc:sldMk cId="1068314280" sldId="370"/>
        </pc:sldMkLst>
        <pc:spChg chg="mod">
          <ac:chgData name="Glen Jones" userId="e846aaca-4b24-4b13-b0d0-f2308e16b284" providerId="ADAL" clId="{ED47ACC3-9597-4D89-A1DC-43CF280EF274}" dt="2026-07-17T14:28:28.151" v="1663" actId="108"/>
          <ac:spMkLst>
            <pc:docMk/>
            <pc:sldMk cId="1068314280" sldId="370"/>
            <ac:spMk id="5" creationId="{506F0D3E-183F-87F7-6E0C-AFA7F4F98218}"/>
          </ac:spMkLst>
        </pc:spChg>
        <pc:spChg chg="mod">
          <ac:chgData name="Glen Jones" userId="e846aaca-4b24-4b13-b0d0-f2308e16b284" providerId="ADAL" clId="{ED47ACC3-9597-4D89-A1DC-43CF280EF274}" dt="2026-07-17T14:28:47.247" v="1673" actId="20577"/>
          <ac:spMkLst>
            <pc:docMk/>
            <pc:sldMk cId="1068314280" sldId="370"/>
            <ac:spMk id="6" creationId="{2D7F8368-611C-21E3-840A-9A24DF2821B1}"/>
          </ac:spMkLst>
        </pc:spChg>
        <pc:spChg chg="mod">
          <ac:chgData name="Glen Jones" userId="e846aaca-4b24-4b13-b0d0-f2308e16b284" providerId="ADAL" clId="{ED47ACC3-9597-4D89-A1DC-43CF280EF274}" dt="2026-07-17T14:28:11.437" v="1656"/>
          <ac:spMkLst>
            <pc:docMk/>
            <pc:sldMk cId="1068314280" sldId="370"/>
            <ac:spMk id="7" creationId="{1CF4D49B-4D5D-8B22-00BE-66FEC360EA46}"/>
          </ac:spMkLst>
        </pc:spChg>
      </pc:sldChg>
      <pc:sldChg chg="modSp mod ord">
        <pc:chgData name="Glen Jones" userId="e846aaca-4b24-4b13-b0d0-f2308e16b284" providerId="ADAL" clId="{ED47ACC3-9597-4D89-A1DC-43CF280EF274}" dt="2026-07-17T14:20:03.088" v="1435" actId="207"/>
        <pc:sldMkLst>
          <pc:docMk/>
          <pc:sldMk cId="1237904168" sldId="464"/>
        </pc:sldMkLst>
        <pc:spChg chg="mod">
          <ac:chgData name="Glen Jones" userId="e846aaca-4b24-4b13-b0d0-f2308e16b284" providerId="ADAL" clId="{ED47ACC3-9597-4D89-A1DC-43CF280EF274}" dt="2026-07-17T14:19:34.176" v="1428" actId="20577"/>
          <ac:spMkLst>
            <pc:docMk/>
            <pc:sldMk cId="1237904168" sldId="464"/>
            <ac:spMk id="8" creationId="{7E653556-5B42-9FD8-5C34-A428080DB227}"/>
          </ac:spMkLst>
        </pc:spChg>
        <pc:graphicFrameChg chg="mod modGraphic">
          <ac:chgData name="Glen Jones" userId="e846aaca-4b24-4b13-b0d0-f2308e16b284" providerId="ADAL" clId="{ED47ACC3-9597-4D89-A1DC-43CF280EF274}" dt="2026-07-17T14:20:03.088" v="1435" actId="207"/>
          <ac:graphicFrameMkLst>
            <pc:docMk/>
            <pc:sldMk cId="1237904168" sldId="464"/>
            <ac:graphicFrameMk id="7" creationId="{4A82A888-648F-70D3-CDF5-18B8338C6335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7-17T11:24:16.147" v="228" actId="27636"/>
        <pc:sldMkLst>
          <pc:docMk/>
          <pc:sldMk cId="3428596516" sldId="558"/>
        </pc:sldMkLst>
        <pc:spChg chg="mod">
          <ac:chgData name="Glen Jones" userId="e846aaca-4b24-4b13-b0d0-f2308e16b284" providerId="ADAL" clId="{ED47ACC3-9597-4D89-A1DC-43CF280EF274}" dt="2026-07-17T11:23:47.434" v="179" actId="20577"/>
          <ac:spMkLst>
            <pc:docMk/>
            <pc:sldMk cId="3428596516" sldId="558"/>
            <ac:spMk id="2" creationId="{86669CBF-2EF0-F188-8CAC-6A5E78FDBC81}"/>
          </ac:spMkLst>
        </pc:spChg>
        <pc:spChg chg="mod">
          <ac:chgData name="Glen Jones" userId="e846aaca-4b24-4b13-b0d0-f2308e16b284" providerId="ADAL" clId="{ED47ACC3-9597-4D89-A1DC-43CF280EF274}" dt="2026-07-17T11:23:40.693" v="172"/>
          <ac:spMkLst>
            <pc:docMk/>
            <pc:sldMk cId="3428596516" sldId="558"/>
            <ac:spMk id="4" creationId="{74B6A12F-94C5-A049-C7CA-C96DF1807CE0}"/>
          </ac:spMkLst>
        </pc:spChg>
        <pc:spChg chg="mod">
          <ac:chgData name="Glen Jones" userId="e846aaca-4b24-4b13-b0d0-f2308e16b284" providerId="ADAL" clId="{ED47ACC3-9597-4D89-A1DC-43CF280EF274}" dt="2026-07-17T11:23:50.365" v="183" actId="20577"/>
          <ac:spMkLst>
            <pc:docMk/>
            <pc:sldMk cId="3428596516" sldId="558"/>
            <ac:spMk id="8" creationId="{346E4D7F-3A35-884E-5E9F-4379157E1220}"/>
          </ac:spMkLst>
        </pc:spChg>
        <pc:spChg chg="mod">
          <ac:chgData name="Glen Jones" userId="e846aaca-4b24-4b13-b0d0-f2308e16b284" providerId="ADAL" clId="{ED47ACC3-9597-4D89-A1DC-43CF280EF274}" dt="2026-07-17T11:24:16.147" v="228" actId="27636"/>
          <ac:spMkLst>
            <pc:docMk/>
            <pc:sldMk cId="3428596516" sldId="558"/>
            <ac:spMk id="11" creationId="{93C5958F-DD14-4630-AC66-81B87A86AEF6}"/>
          </ac:spMkLst>
        </pc:spChg>
        <pc:spChg chg="mod">
          <ac:chgData name="Glen Jones" userId="e846aaca-4b24-4b13-b0d0-f2308e16b284" providerId="ADAL" clId="{ED47ACC3-9597-4D89-A1DC-43CF280EF274}" dt="2026-07-17T11:23:41.705" v="173"/>
          <ac:spMkLst>
            <pc:docMk/>
            <pc:sldMk cId="3428596516" sldId="558"/>
            <ac:spMk id="12" creationId="{8565F7E4-D429-D984-A33F-9FA353C80EE8}"/>
          </ac:spMkLst>
        </pc:spChg>
        <pc:spChg chg="mod">
          <ac:chgData name="Glen Jones" userId="e846aaca-4b24-4b13-b0d0-f2308e16b284" providerId="ADAL" clId="{ED47ACC3-9597-4D89-A1DC-43CF280EF274}" dt="2026-07-17T11:24:07.998" v="211" actId="403"/>
          <ac:spMkLst>
            <pc:docMk/>
            <pc:sldMk cId="3428596516" sldId="558"/>
            <ac:spMk id="15" creationId="{2A893B60-28EF-FD3A-2854-E8652C6E159D}"/>
          </ac:spMkLst>
        </pc:spChg>
        <pc:spChg chg="mod">
          <ac:chgData name="Glen Jones" userId="e846aaca-4b24-4b13-b0d0-f2308e16b284" providerId="ADAL" clId="{ED47ACC3-9597-4D89-A1DC-43CF280EF274}" dt="2026-07-17T11:24:10.631" v="216" actId="20577"/>
          <ac:spMkLst>
            <pc:docMk/>
            <pc:sldMk cId="3428596516" sldId="558"/>
            <ac:spMk id="16" creationId="{A2DF7EE5-D04F-5841-3C96-69C103918657}"/>
          </ac:spMkLst>
        </pc:spChg>
      </pc:sldChg>
      <pc:sldChg chg="modSp add mod">
        <pc:chgData name="Glen Jones" userId="e846aaca-4b24-4b13-b0d0-f2308e16b284" providerId="ADAL" clId="{ED47ACC3-9597-4D89-A1DC-43CF280EF274}" dt="2026-07-17T14:19:43.957" v="1430" actId="6549"/>
        <pc:sldMkLst>
          <pc:docMk/>
          <pc:sldMk cId="1027715521" sldId="560"/>
        </pc:sldMkLst>
        <pc:graphicFrameChg chg="modGraphic">
          <ac:chgData name="Glen Jones" userId="e846aaca-4b24-4b13-b0d0-f2308e16b284" providerId="ADAL" clId="{ED47ACC3-9597-4D89-A1DC-43CF280EF274}" dt="2026-07-17T14:19:43.957" v="1430" actId="6549"/>
          <ac:graphicFrameMkLst>
            <pc:docMk/>
            <pc:sldMk cId="1027715521" sldId="560"/>
            <ac:graphicFrameMk id="7" creationId="{760632C1-56D4-3A70-25DE-1E9A79F7BA33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7-17T14:21:03.052" v="1492" actId="207"/>
        <pc:sldMkLst>
          <pc:docMk/>
          <pc:sldMk cId="140813786" sldId="561"/>
        </pc:sldMkLst>
        <pc:spChg chg="mod">
          <ac:chgData name="Glen Jones" userId="e846aaca-4b24-4b13-b0d0-f2308e16b284" providerId="ADAL" clId="{ED47ACC3-9597-4D89-A1DC-43CF280EF274}" dt="2026-07-17T14:20:45.963" v="1489" actId="27636"/>
          <ac:spMkLst>
            <pc:docMk/>
            <pc:sldMk cId="140813786" sldId="561"/>
            <ac:spMk id="8" creationId="{8253DE27-5EC0-19D3-D797-E45F594CBF16}"/>
          </ac:spMkLst>
        </pc:spChg>
        <pc:graphicFrameChg chg="mod modGraphic">
          <ac:chgData name="Glen Jones" userId="e846aaca-4b24-4b13-b0d0-f2308e16b284" providerId="ADAL" clId="{ED47ACC3-9597-4D89-A1DC-43CF280EF274}" dt="2026-07-17T14:21:03.052" v="1492" actId="207"/>
          <ac:graphicFrameMkLst>
            <pc:docMk/>
            <pc:sldMk cId="140813786" sldId="561"/>
            <ac:graphicFrameMk id="7" creationId="{96B4EFB6-06AE-C805-03E4-F2ABC94C45F3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7-17T14:23:21.662" v="1552" actId="6549"/>
        <pc:sldMkLst>
          <pc:docMk/>
          <pc:sldMk cId="1501392680" sldId="562"/>
        </pc:sldMkLst>
        <pc:spChg chg="mod">
          <ac:chgData name="Glen Jones" userId="e846aaca-4b24-4b13-b0d0-f2308e16b284" providerId="ADAL" clId="{ED47ACC3-9597-4D89-A1DC-43CF280EF274}" dt="2026-07-17T14:23:10.088" v="1549" actId="20577"/>
          <ac:spMkLst>
            <pc:docMk/>
            <pc:sldMk cId="1501392680" sldId="562"/>
            <ac:spMk id="8" creationId="{009F9771-775C-016F-CF99-46C61ADC71E9}"/>
          </ac:spMkLst>
        </pc:spChg>
        <pc:graphicFrameChg chg="modGraphic">
          <ac:chgData name="Glen Jones" userId="e846aaca-4b24-4b13-b0d0-f2308e16b284" providerId="ADAL" clId="{ED47ACC3-9597-4D89-A1DC-43CF280EF274}" dt="2026-07-17T14:23:21.662" v="1552" actId="6549"/>
          <ac:graphicFrameMkLst>
            <pc:docMk/>
            <pc:sldMk cId="1501392680" sldId="562"/>
            <ac:graphicFrameMk id="7" creationId="{46BAC77D-7751-AA32-410A-3A247F938312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7-17T14:22:18.528" v="1523" actId="6549"/>
        <pc:sldMkLst>
          <pc:docMk/>
          <pc:sldMk cId="3919575184" sldId="563"/>
        </pc:sldMkLst>
        <pc:spChg chg="mod">
          <ac:chgData name="Glen Jones" userId="e846aaca-4b24-4b13-b0d0-f2308e16b284" providerId="ADAL" clId="{ED47ACC3-9597-4D89-A1DC-43CF280EF274}" dt="2026-07-17T14:22:12.751" v="1522" actId="20577"/>
          <ac:spMkLst>
            <pc:docMk/>
            <pc:sldMk cId="3919575184" sldId="563"/>
            <ac:spMk id="8" creationId="{9FE6A12B-9F1A-0C6B-93E1-A18BDB95F5B2}"/>
          </ac:spMkLst>
        </pc:spChg>
        <pc:graphicFrameChg chg="modGraphic">
          <ac:chgData name="Glen Jones" userId="e846aaca-4b24-4b13-b0d0-f2308e16b284" providerId="ADAL" clId="{ED47ACC3-9597-4D89-A1DC-43CF280EF274}" dt="2026-07-17T14:22:18.528" v="1523" actId="6549"/>
          <ac:graphicFrameMkLst>
            <pc:docMk/>
            <pc:sldMk cId="3919575184" sldId="563"/>
            <ac:graphicFrameMk id="7" creationId="{102508C8-E579-F2FD-DCAB-37F2A3CF97DD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7-17T14:21:42.760" v="1508" actId="6549"/>
        <pc:sldMkLst>
          <pc:docMk/>
          <pc:sldMk cId="377074917" sldId="564"/>
        </pc:sldMkLst>
        <pc:spChg chg="mod">
          <ac:chgData name="Glen Jones" userId="e846aaca-4b24-4b13-b0d0-f2308e16b284" providerId="ADAL" clId="{ED47ACC3-9597-4D89-A1DC-43CF280EF274}" dt="2026-07-17T14:21:35.735" v="1506" actId="20577"/>
          <ac:spMkLst>
            <pc:docMk/>
            <pc:sldMk cId="377074917" sldId="564"/>
            <ac:spMk id="8" creationId="{5DCE71E6-6E92-B1C7-F4E0-329923675417}"/>
          </ac:spMkLst>
        </pc:spChg>
        <pc:graphicFrameChg chg="modGraphic">
          <ac:chgData name="Glen Jones" userId="e846aaca-4b24-4b13-b0d0-f2308e16b284" providerId="ADAL" clId="{ED47ACC3-9597-4D89-A1DC-43CF280EF274}" dt="2026-07-17T14:21:42.760" v="1508" actId="6549"/>
          <ac:graphicFrameMkLst>
            <pc:docMk/>
            <pc:sldMk cId="377074917" sldId="564"/>
            <ac:graphicFrameMk id="7" creationId="{C4CCF7DD-4544-A29A-6D80-EEB168E5857C}"/>
          </ac:graphicFrameMkLst>
        </pc:graphicFrameChg>
      </pc:sldChg>
      <pc:sldChg chg="add del ord">
        <pc:chgData name="Glen Jones" userId="e846aaca-4b24-4b13-b0d0-f2308e16b284" providerId="ADAL" clId="{ED47ACC3-9597-4D89-A1DC-43CF280EF274}" dt="2026-07-17T14:21:11.932" v="1496"/>
        <pc:sldMkLst>
          <pc:docMk/>
          <pc:sldMk cId="3315745158" sldId="565"/>
        </pc:sldMkLst>
      </pc:sldChg>
      <pc:sldChg chg="modSp add mod">
        <pc:chgData name="Glen Jones" userId="e846aaca-4b24-4b13-b0d0-f2308e16b284" providerId="ADAL" clId="{ED47ACC3-9597-4D89-A1DC-43CF280EF274}" dt="2026-07-17T14:21:56.990" v="1517" actId="207"/>
        <pc:sldMkLst>
          <pc:docMk/>
          <pc:sldMk cId="2906883913" sldId="566"/>
        </pc:sldMkLst>
        <pc:graphicFrameChg chg="modGraphic">
          <ac:chgData name="Glen Jones" userId="e846aaca-4b24-4b13-b0d0-f2308e16b284" providerId="ADAL" clId="{ED47ACC3-9597-4D89-A1DC-43CF280EF274}" dt="2026-07-17T14:21:56.990" v="1517" actId="207"/>
          <ac:graphicFrameMkLst>
            <pc:docMk/>
            <pc:sldMk cId="2906883913" sldId="566"/>
            <ac:graphicFrameMk id="7" creationId="{18821558-FCF7-93DD-5B13-34B4EAD4C05E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7-17T14:22:37.515" v="1536" actId="207"/>
        <pc:sldMkLst>
          <pc:docMk/>
          <pc:sldMk cId="2913227005" sldId="567"/>
        </pc:sldMkLst>
        <pc:graphicFrameChg chg="modGraphic">
          <ac:chgData name="Glen Jones" userId="e846aaca-4b24-4b13-b0d0-f2308e16b284" providerId="ADAL" clId="{ED47ACC3-9597-4D89-A1DC-43CF280EF274}" dt="2026-07-17T14:22:37.515" v="1536" actId="207"/>
          <ac:graphicFrameMkLst>
            <pc:docMk/>
            <pc:sldMk cId="2913227005" sldId="567"/>
            <ac:graphicFrameMk id="7" creationId="{26779938-3699-52B3-7F2D-514579E6CBA8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7-17T14:23:53.432" v="1561" actId="6549"/>
        <pc:sldMkLst>
          <pc:docMk/>
          <pc:sldMk cId="3649282859" sldId="568"/>
        </pc:sldMkLst>
        <pc:spChg chg="mod">
          <ac:chgData name="Glen Jones" userId="e846aaca-4b24-4b13-b0d0-f2308e16b284" providerId="ADAL" clId="{ED47ACC3-9597-4D89-A1DC-43CF280EF274}" dt="2026-07-17T14:23:47.849" v="1559" actId="20577"/>
          <ac:spMkLst>
            <pc:docMk/>
            <pc:sldMk cId="3649282859" sldId="568"/>
            <ac:spMk id="8" creationId="{3B6241E2-C5A1-8BA4-7A56-E695CD804583}"/>
          </ac:spMkLst>
        </pc:spChg>
        <pc:graphicFrameChg chg="modGraphic">
          <ac:chgData name="Glen Jones" userId="e846aaca-4b24-4b13-b0d0-f2308e16b284" providerId="ADAL" clId="{ED47ACC3-9597-4D89-A1DC-43CF280EF274}" dt="2026-07-17T14:23:53.432" v="1561" actId="6549"/>
          <ac:graphicFrameMkLst>
            <pc:docMk/>
            <pc:sldMk cId="3649282859" sldId="568"/>
            <ac:graphicFrameMk id="7" creationId="{D808B4FC-EFB0-02C9-812C-91DC6A51E237}"/>
          </ac:graphicFrameMkLst>
        </pc:graphicFrameChg>
      </pc:sldChg>
      <pc:sldChg chg="modSp add del mod">
        <pc:chgData name="Glen Jones" userId="e846aaca-4b24-4b13-b0d0-f2308e16b284" providerId="ADAL" clId="{ED47ACC3-9597-4D89-A1DC-43CF280EF274}" dt="2026-07-17T14:24:55.996" v="1580" actId="207"/>
        <pc:sldMkLst>
          <pc:docMk/>
          <pc:sldMk cId="2846232445" sldId="569"/>
        </pc:sldMkLst>
        <pc:spChg chg="mod">
          <ac:chgData name="Glen Jones" userId="e846aaca-4b24-4b13-b0d0-f2308e16b284" providerId="ADAL" clId="{ED47ACC3-9597-4D89-A1DC-43CF280EF274}" dt="2026-07-17T14:24:24.213" v="1570" actId="20577"/>
          <ac:spMkLst>
            <pc:docMk/>
            <pc:sldMk cId="2846232445" sldId="569"/>
            <ac:spMk id="8" creationId="{3CE7A08A-61C9-613F-39FE-C29257BEA858}"/>
          </ac:spMkLst>
        </pc:spChg>
        <pc:graphicFrameChg chg="modGraphic">
          <ac:chgData name="Glen Jones" userId="e846aaca-4b24-4b13-b0d0-f2308e16b284" providerId="ADAL" clId="{ED47ACC3-9597-4D89-A1DC-43CF280EF274}" dt="2026-07-17T14:24:55.996" v="1580" actId="207"/>
          <ac:graphicFrameMkLst>
            <pc:docMk/>
            <pc:sldMk cId="2846232445" sldId="569"/>
            <ac:graphicFrameMk id="7" creationId="{6105F70A-84C7-758A-B4EC-1985B0318F0B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7-17T14:25:19.704" v="1588" actId="6549"/>
        <pc:sldMkLst>
          <pc:docMk/>
          <pc:sldMk cId="1877438006" sldId="570"/>
        </pc:sldMkLst>
        <pc:spChg chg="mod">
          <ac:chgData name="Glen Jones" userId="e846aaca-4b24-4b13-b0d0-f2308e16b284" providerId="ADAL" clId="{ED47ACC3-9597-4D89-A1DC-43CF280EF274}" dt="2026-07-17T14:25:09.577" v="1585" actId="20577"/>
          <ac:spMkLst>
            <pc:docMk/>
            <pc:sldMk cId="1877438006" sldId="570"/>
            <ac:spMk id="8" creationId="{EA1CD569-4F44-8105-87D7-00F7CBEE0AD1}"/>
          </ac:spMkLst>
        </pc:spChg>
        <pc:graphicFrameChg chg="modGraphic">
          <ac:chgData name="Glen Jones" userId="e846aaca-4b24-4b13-b0d0-f2308e16b284" providerId="ADAL" clId="{ED47ACC3-9597-4D89-A1DC-43CF280EF274}" dt="2026-07-17T14:25:19.704" v="1588" actId="6549"/>
          <ac:graphicFrameMkLst>
            <pc:docMk/>
            <pc:sldMk cId="1877438006" sldId="570"/>
            <ac:graphicFrameMk id="7" creationId="{C861D7A3-2E09-DB3F-46FE-7D45812CDE52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7-17T14:25:58.938" v="1599" actId="207"/>
        <pc:sldMkLst>
          <pc:docMk/>
          <pc:sldMk cId="2535411432" sldId="571"/>
        </pc:sldMkLst>
        <pc:spChg chg="mod">
          <ac:chgData name="Glen Jones" userId="e846aaca-4b24-4b13-b0d0-f2308e16b284" providerId="ADAL" clId="{ED47ACC3-9597-4D89-A1DC-43CF280EF274}" dt="2026-07-17T14:25:43.670" v="1594" actId="20577"/>
          <ac:spMkLst>
            <pc:docMk/>
            <pc:sldMk cId="2535411432" sldId="571"/>
            <ac:spMk id="8" creationId="{8B36CF2B-075E-C932-77CF-679C1D3108D1}"/>
          </ac:spMkLst>
        </pc:spChg>
        <pc:graphicFrameChg chg="modGraphic">
          <ac:chgData name="Glen Jones" userId="e846aaca-4b24-4b13-b0d0-f2308e16b284" providerId="ADAL" clId="{ED47ACC3-9597-4D89-A1DC-43CF280EF274}" dt="2026-07-17T14:25:58.938" v="1599" actId="207"/>
          <ac:graphicFrameMkLst>
            <pc:docMk/>
            <pc:sldMk cId="2535411432" sldId="571"/>
            <ac:graphicFrameMk id="7" creationId="{2BEA57D2-AB91-1E0C-FA64-9956B72D9169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7-17T14:23:28.225" v="1553" actId="207"/>
        <pc:sldMkLst>
          <pc:docMk/>
          <pc:sldMk cId="609874063" sldId="573"/>
        </pc:sldMkLst>
        <pc:spChg chg="mod">
          <ac:chgData name="Glen Jones" userId="e846aaca-4b24-4b13-b0d0-f2308e16b284" providerId="ADAL" clId="{ED47ACC3-9597-4D89-A1DC-43CF280EF274}" dt="2026-07-17T14:23:16.715" v="1551" actId="27636"/>
          <ac:spMkLst>
            <pc:docMk/>
            <pc:sldMk cId="609874063" sldId="573"/>
            <ac:spMk id="8" creationId="{532E762A-EA0A-87A1-0C4B-22CD194C9D5E}"/>
          </ac:spMkLst>
        </pc:spChg>
        <pc:graphicFrameChg chg="modGraphic">
          <ac:chgData name="Glen Jones" userId="e846aaca-4b24-4b13-b0d0-f2308e16b284" providerId="ADAL" clId="{ED47ACC3-9597-4D89-A1DC-43CF280EF274}" dt="2026-07-17T14:23:28.225" v="1553" actId="207"/>
          <ac:graphicFrameMkLst>
            <pc:docMk/>
            <pc:sldMk cId="609874063" sldId="573"/>
            <ac:graphicFrameMk id="7" creationId="{ECADB3CE-4671-0F07-D598-1B9C147CB25A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7-17T14:24:09.771" v="1565" actId="207"/>
        <pc:sldMkLst>
          <pc:docMk/>
          <pc:sldMk cId="3417015032" sldId="574"/>
        </pc:sldMkLst>
        <pc:spChg chg="mod">
          <ac:chgData name="Glen Jones" userId="e846aaca-4b24-4b13-b0d0-f2308e16b284" providerId="ADAL" clId="{ED47ACC3-9597-4D89-A1DC-43CF280EF274}" dt="2026-07-17T14:24:02.379" v="1563" actId="27636"/>
          <ac:spMkLst>
            <pc:docMk/>
            <pc:sldMk cId="3417015032" sldId="574"/>
            <ac:spMk id="8" creationId="{16FCF7B4-14D6-DF25-03C7-1DE68787083F}"/>
          </ac:spMkLst>
        </pc:spChg>
        <pc:graphicFrameChg chg="modGraphic">
          <ac:chgData name="Glen Jones" userId="e846aaca-4b24-4b13-b0d0-f2308e16b284" providerId="ADAL" clId="{ED47ACC3-9597-4D89-A1DC-43CF280EF274}" dt="2026-07-17T14:24:09.771" v="1565" actId="207"/>
          <ac:graphicFrameMkLst>
            <pc:docMk/>
            <pc:sldMk cId="3417015032" sldId="574"/>
            <ac:graphicFrameMk id="7" creationId="{D24FC798-334E-8A07-E53D-63910EB28391}"/>
          </ac:graphicFrameMkLst>
        </pc:graphicFrameChg>
      </pc:sldChg>
      <pc:sldChg chg="modSp add mod ord">
        <pc:chgData name="Glen Jones" userId="e846aaca-4b24-4b13-b0d0-f2308e16b284" providerId="ADAL" clId="{ED47ACC3-9597-4D89-A1DC-43CF280EF274}" dt="2026-07-17T14:24:50.659" v="1579"/>
        <pc:sldMkLst>
          <pc:docMk/>
          <pc:sldMk cId="2612575240" sldId="575"/>
        </pc:sldMkLst>
        <pc:graphicFrameChg chg="mod modGraphic">
          <ac:chgData name="Glen Jones" userId="e846aaca-4b24-4b13-b0d0-f2308e16b284" providerId="ADAL" clId="{ED47ACC3-9597-4D89-A1DC-43CF280EF274}" dt="2026-07-17T14:24:48.308" v="1577" actId="6549"/>
          <ac:graphicFrameMkLst>
            <pc:docMk/>
            <pc:sldMk cId="2612575240" sldId="575"/>
            <ac:graphicFrameMk id="7" creationId="{F1436D59-0DDE-A998-4228-B19726AA8B58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7-17T14:25:27.566" v="1589" actId="207"/>
        <pc:sldMkLst>
          <pc:docMk/>
          <pc:sldMk cId="2040513742" sldId="576"/>
        </pc:sldMkLst>
        <pc:graphicFrameChg chg="modGraphic">
          <ac:chgData name="Glen Jones" userId="e846aaca-4b24-4b13-b0d0-f2308e16b284" providerId="ADAL" clId="{ED47ACC3-9597-4D89-A1DC-43CF280EF274}" dt="2026-07-17T14:25:27.566" v="1589" actId="207"/>
          <ac:graphicFrameMkLst>
            <pc:docMk/>
            <pc:sldMk cId="2040513742" sldId="576"/>
            <ac:graphicFrameMk id="7" creationId="{87648500-3AD1-0111-1F7C-BA158B0E922C}"/>
          </ac:graphicFrameMkLst>
        </pc:graphicFrameChg>
      </pc:sldChg>
      <pc:sldChg chg="modSp add mod ord">
        <pc:chgData name="Glen Jones" userId="e846aaca-4b24-4b13-b0d0-f2308e16b284" providerId="ADAL" clId="{ED47ACC3-9597-4D89-A1DC-43CF280EF274}" dt="2026-07-17T14:25:51.740" v="1598"/>
        <pc:sldMkLst>
          <pc:docMk/>
          <pc:sldMk cId="117656864" sldId="577"/>
        </pc:sldMkLst>
        <pc:graphicFrameChg chg="modGraphic">
          <ac:chgData name="Glen Jones" userId="e846aaca-4b24-4b13-b0d0-f2308e16b284" providerId="ADAL" clId="{ED47ACC3-9597-4D89-A1DC-43CF280EF274}" dt="2026-07-17T14:25:49.910" v="1596" actId="6549"/>
          <ac:graphicFrameMkLst>
            <pc:docMk/>
            <pc:sldMk cId="117656864" sldId="577"/>
            <ac:graphicFrameMk id="7" creationId="{B4FA6315-5660-420E-BF1A-7B8FA99844F1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7-17T14:26:17.016" v="1631" actId="207"/>
        <pc:sldMkLst>
          <pc:docMk/>
          <pc:sldMk cId="4252620880" sldId="578"/>
        </pc:sldMkLst>
        <pc:spChg chg="mod">
          <ac:chgData name="Glen Jones" userId="e846aaca-4b24-4b13-b0d0-f2308e16b284" providerId="ADAL" clId="{ED47ACC3-9597-4D89-A1DC-43CF280EF274}" dt="2026-07-17T14:26:09.758" v="1630" actId="20577"/>
          <ac:spMkLst>
            <pc:docMk/>
            <pc:sldMk cId="4252620880" sldId="578"/>
            <ac:spMk id="8" creationId="{A5AFAA9E-A13B-CC6A-818A-3FF7AEE5722B}"/>
          </ac:spMkLst>
        </pc:spChg>
        <pc:graphicFrameChg chg="modGraphic">
          <ac:chgData name="Glen Jones" userId="e846aaca-4b24-4b13-b0d0-f2308e16b284" providerId="ADAL" clId="{ED47ACC3-9597-4D89-A1DC-43CF280EF274}" dt="2026-07-17T14:26:17.016" v="1631" actId="207"/>
          <ac:graphicFrameMkLst>
            <pc:docMk/>
            <pc:sldMk cId="4252620880" sldId="578"/>
            <ac:graphicFrameMk id="7" creationId="{375A5A27-F0B2-D272-85F5-8084D89CC1D8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7-17T14:26:27.793" v="1633" actId="207"/>
        <pc:sldMkLst>
          <pc:docMk/>
          <pc:sldMk cId="4270160852" sldId="579"/>
        </pc:sldMkLst>
        <pc:graphicFrameChg chg="modGraphic">
          <ac:chgData name="Glen Jones" userId="e846aaca-4b24-4b13-b0d0-f2308e16b284" providerId="ADAL" clId="{ED47ACC3-9597-4D89-A1DC-43CF280EF274}" dt="2026-07-17T14:26:27.793" v="1633" actId="207"/>
          <ac:graphicFrameMkLst>
            <pc:docMk/>
            <pc:sldMk cId="4270160852" sldId="579"/>
            <ac:graphicFrameMk id="7" creationId="{562646CA-46AB-6512-4BB3-A9C6E30952C2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27AD57-BD0E-40BA-8DF6-2DC505E65839}" type="datetimeFigureOut">
              <a:rPr lang="en-GB" smtClean="0"/>
              <a:t>21/07/2026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FEA022-DAA0-4785-801E-5F7825A5DF2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55472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E1F808-15EC-48BE-82DB-50CEC6D90F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8936F23-DC7C-2F2D-947A-9E212E760E2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7DB4C0B-10BB-E886-A054-EF05874206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Meaning: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make someone believe something that is not true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F77CD3-1988-1F76-7A2F-0D23EEA8FB3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300709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21/07/2026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3DAB57C-7F21-A9F6-B8A6-16078AF15C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There is a variety of aliens onboard. </a:t>
            </a:r>
          </a:p>
        </p:txBody>
      </p:sp>
      <p:pic>
        <p:nvPicPr>
          <p:cNvPr id="4" name="Picture 3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2A68541A-0284-3457-5963-DC8A0FCA20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9079" y="2139885"/>
            <a:ext cx="3652921" cy="471811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D4183DE-8563-A637-452D-D7079BF532BB}"/>
              </a:ext>
            </a:extLst>
          </p:cNvPr>
          <p:cNvSpPr txBox="1"/>
          <p:nvPr/>
        </p:nvSpPr>
        <p:spPr>
          <a:xfrm>
            <a:off x="1961836" y="2495067"/>
            <a:ext cx="654240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variety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1033021-E156-42E9-20B5-707F94587E84}"/>
              </a:ext>
            </a:extLst>
          </p:cNvPr>
          <p:cNvSpPr txBox="1">
            <a:spLocks/>
          </p:cNvSpPr>
          <p:nvPr/>
        </p:nvSpPr>
        <p:spPr>
          <a:xfrm>
            <a:off x="2876522" y="3852273"/>
            <a:ext cx="4556279" cy="625459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vary + </a:t>
            </a:r>
            <a:r>
              <a:rPr lang="en-GB" sz="2800" dirty="0" err="1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ety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 -&gt; variety</a:t>
            </a:r>
          </a:p>
        </p:txBody>
      </p:sp>
    </p:spTree>
    <p:extLst>
      <p:ext uri="{BB962C8B-B14F-4D97-AF65-F5344CB8AC3E}">
        <p14:creationId xmlns:p14="http://schemas.microsoft.com/office/powerpoint/2010/main" val="1083419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97B1B6F9-9558-2AEA-5457-716313C327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A carrot is a vegetable.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2335012" y="2685702"/>
            <a:ext cx="743488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vegetable</a:t>
            </a:r>
            <a:endParaRPr lang="en-GB" sz="8000" dirty="0">
              <a:solidFill>
                <a:schemeClr val="bg1"/>
              </a:solidFill>
            </a:endParaRP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CD83A7E3-7B73-E81A-7FE5-0965A6E65A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974" y="2337452"/>
            <a:ext cx="2186592" cy="368889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868D2F07-B88F-1C9B-6B2B-74848E5AF5B8}"/>
              </a:ext>
            </a:extLst>
          </p:cNvPr>
          <p:cNvSpPr txBox="1">
            <a:spLocks/>
          </p:cNvSpPr>
          <p:nvPr/>
        </p:nvSpPr>
        <p:spPr>
          <a:xfrm>
            <a:off x="5300709" y="4009141"/>
            <a:ext cx="4556279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Relates to vegetation.</a:t>
            </a:r>
          </a:p>
        </p:txBody>
      </p:sp>
    </p:spTree>
    <p:extLst>
      <p:ext uri="{BB962C8B-B14F-4D97-AF65-F5344CB8AC3E}">
        <p14:creationId xmlns:p14="http://schemas.microsoft.com/office/powerpoint/2010/main" val="2987928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7BCF2DFE-86A8-E05E-9CE8-639CED0485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vehicle hit the tree. 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049465" y="3236864"/>
            <a:ext cx="63983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vehicle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2151525"/>
            <a:ext cx="4342450" cy="405144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E5F0735-DC78-D79D-A52F-E82592CCC0E6}"/>
              </a:ext>
            </a:extLst>
          </p:cNvPr>
          <p:cNvSpPr txBox="1"/>
          <p:nvPr/>
        </p:nvSpPr>
        <p:spPr>
          <a:xfrm>
            <a:off x="5578662" y="4560303"/>
            <a:ext cx="4342450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i="1" dirty="0" err="1">
                <a:solidFill>
                  <a:schemeClr val="bg1"/>
                </a:solidFill>
              </a:rPr>
              <a:t>hicle</a:t>
            </a:r>
            <a:r>
              <a:rPr lang="en-GB" dirty="0">
                <a:solidFill>
                  <a:schemeClr val="bg1"/>
                </a:solidFill>
              </a:rPr>
              <a:t> is really unusual. </a:t>
            </a:r>
          </a:p>
        </p:txBody>
      </p:sp>
    </p:spTree>
    <p:extLst>
      <p:ext uri="{BB962C8B-B14F-4D97-AF65-F5344CB8AC3E}">
        <p14:creationId xmlns:p14="http://schemas.microsoft.com/office/powerpoint/2010/main" val="2947134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4BEEA5AF-AA4D-ADFA-82D3-D6D937A6D1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What a wonderful experience!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413E6E0-E89A-CC94-53CD-E645EE78968F}"/>
              </a:ext>
            </a:extLst>
          </p:cNvPr>
          <p:cNvSpPr txBox="1"/>
          <p:nvPr/>
        </p:nvSpPr>
        <p:spPr>
          <a:xfrm>
            <a:off x="4293326" y="2767278"/>
            <a:ext cx="587333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experience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E129081-7B3A-2E1D-8DB2-E4D843FC8BAC}"/>
              </a:ext>
            </a:extLst>
          </p:cNvPr>
          <p:cNvSpPr txBox="1">
            <a:spLocks/>
          </p:cNvSpPr>
          <p:nvPr/>
        </p:nvSpPr>
        <p:spPr>
          <a:xfrm>
            <a:off x="4991822" y="4382628"/>
            <a:ext cx="4556279" cy="847914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 + peri + </a:t>
            </a:r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ence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864" y="2051410"/>
            <a:ext cx="5512498" cy="4346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3579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iagram&#10;&#10;Description automatically generated">
            <a:extLst>
              <a:ext uri="{FF2B5EF4-FFF2-40B4-BE49-F238E27FC236}">
                <a16:creationId xmlns:a16="http://schemas.microsoft.com/office/drawing/2014/main" id="{6887A682-4E82-EA23-C7AC-2487D8DDE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want to re-enter the abandoned rocket.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64109" y="2677053"/>
            <a:ext cx="2845463" cy="366618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AC4FC74-6351-7045-6D6B-949E25C65E9D}"/>
              </a:ext>
            </a:extLst>
          </p:cNvPr>
          <p:cNvSpPr txBox="1"/>
          <p:nvPr/>
        </p:nvSpPr>
        <p:spPr>
          <a:xfrm>
            <a:off x="3837299" y="3068939"/>
            <a:ext cx="61790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re-enter</a:t>
            </a:r>
            <a:endParaRPr lang="en-GB" sz="8000" u="sng" dirty="0">
              <a:solidFill>
                <a:srgbClr val="FFFF0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AADFB4C-67ED-BA60-5369-3E488612D81F}"/>
              </a:ext>
            </a:extLst>
          </p:cNvPr>
          <p:cNvSpPr txBox="1">
            <a:spLocks/>
          </p:cNvSpPr>
          <p:nvPr/>
        </p:nvSpPr>
        <p:spPr>
          <a:xfrm>
            <a:off x="4991822" y="4382628"/>
            <a:ext cx="4556279" cy="847914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hyphen separates the two vowels. </a:t>
            </a:r>
          </a:p>
        </p:txBody>
      </p:sp>
    </p:spTree>
    <p:extLst>
      <p:ext uri="{BB962C8B-B14F-4D97-AF65-F5344CB8AC3E}">
        <p14:creationId xmlns:p14="http://schemas.microsoft.com/office/powerpoint/2010/main" val="889098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3DAB57C-7F21-A9F6-B8A6-16078AF15C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How often it happens is the frequency. </a:t>
            </a:r>
          </a:p>
        </p:txBody>
      </p:sp>
      <p:pic>
        <p:nvPicPr>
          <p:cNvPr id="4" name="Picture 3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2A68541A-0284-3457-5963-DC8A0FCA20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9079" y="2139885"/>
            <a:ext cx="3652921" cy="471811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D4183DE-8563-A637-452D-D7079BF532BB}"/>
              </a:ext>
            </a:extLst>
          </p:cNvPr>
          <p:cNvSpPr txBox="1"/>
          <p:nvPr/>
        </p:nvSpPr>
        <p:spPr>
          <a:xfrm>
            <a:off x="1308697" y="2682051"/>
            <a:ext cx="654240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frequency</a:t>
            </a:r>
            <a:endParaRPr lang="en-GB" sz="8000" b="1" u="sng" dirty="0">
              <a:solidFill>
                <a:srgbClr val="7030A0"/>
              </a:solidFill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2ADB493-F3D5-D741-CB64-F4D14CB9B731}"/>
              </a:ext>
            </a:extLst>
          </p:cNvPr>
          <p:cNvSpPr txBox="1">
            <a:spLocks/>
          </p:cNvSpPr>
          <p:nvPr/>
        </p:nvSpPr>
        <p:spPr>
          <a:xfrm>
            <a:off x="4126900" y="4068243"/>
            <a:ext cx="4556279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Relates to frequent</a:t>
            </a:r>
            <a:endParaRPr lang="en-GB" sz="2800" dirty="0">
              <a:solidFill>
                <a:schemeClr val="bg1"/>
              </a:solidFill>
              <a:latin typeface="+mn-lt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4087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97B1B6F9-9558-2AEA-5457-716313C327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He was considerably happier than before.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3398625" y="2677053"/>
            <a:ext cx="750923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considerably</a:t>
            </a: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CD83A7E3-7B73-E81A-7FE5-0965A6E65A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2033" y="2459373"/>
            <a:ext cx="2186592" cy="368889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BF09E41A-AC37-F8CF-4D55-C65C3D72F5DD}"/>
              </a:ext>
            </a:extLst>
          </p:cNvPr>
          <p:cNvSpPr txBox="1">
            <a:spLocks/>
          </p:cNvSpPr>
          <p:nvPr/>
        </p:nvSpPr>
        <p:spPr>
          <a:xfrm>
            <a:off x="4770380" y="4161749"/>
            <a:ext cx="5252161" cy="75762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con + side + er + able + </a:t>
            </a:r>
            <a:r>
              <a:rPr lang="en-GB" sz="2800" dirty="0" err="1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ly</a:t>
            </a:r>
            <a:endParaRPr lang="en-GB" sz="2800" dirty="0">
              <a:solidFill>
                <a:schemeClr val="bg1"/>
              </a:solidFill>
              <a:latin typeface="+mn-lt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6257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4BEEA5AF-AA4D-ADFA-82D3-D6D937A6D1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smell was tolerably bad.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413E6E0-E89A-CC94-53CD-E645EE78968F}"/>
              </a:ext>
            </a:extLst>
          </p:cNvPr>
          <p:cNvSpPr txBox="1"/>
          <p:nvPr/>
        </p:nvSpPr>
        <p:spPr>
          <a:xfrm>
            <a:off x="4591826" y="2767278"/>
            <a:ext cx="539195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tolerably</a:t>
            </a:r>
            <a:endParaRPr lang="en-GB" sz="8000" dirty="0">
              <a:solidFill>
                <a:srgbClr val="FFFF00"/>
              </a:solidFill>
            </a:endParaRP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3502" y="2124175"/>
            <a:ext cx="5512498" cy="434629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4A6B63D-31B1-A597-E387-30A0627F61A0}"/>
              </a:ext>
            </a:extLst>
          </p:cNvPr>
          <p:cNvSpPr txBox="1"/>
          <p:nvPr/>
        </p:nvSpPr>
        <p:spPr>
          <a:xfrm>
            <a:off x="5584604" y="3906051"/>
            <a:ext cx="61458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err="1">
                <a:solidFill>
                  <a:schemeClr val="bg1"/>
                </a:solidFill>
              </a:rPr>
              <a:t>toler</a:t>
            </a:r>
            <a:r>
              <a:rPr lang="en-GB" dirty="0">
                <a:solidFill>
                  <a:schemeClr val="bg1"/>
                </a:solidFill>
              </a:rPr>
              <a:t> + able + </a:t>
            </a:r>
            <a:r>
              <a:rPr lang="en-GB" dirty="0" err="1">
                <a:solidFill>
                  <a:schemeClr val="bg1"/>
                </a:solidFill>
              </a:rPr>
              <a:t>ly</a:t>
            </a:r>
            <a:endParaRPr lang="en-GB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8040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iagram&#10;&#10;Description automatically generated">
            <a:extLst>
              <a:ext uri="{FF2B5EF4-FFF2-40B4-BE49-F238E27FC236}">
                <a16:creationId xmlns:a16="http://schemas.microsoft.com/office/drawing/2014/main" id="{6887A682-4E82-EA23-C7AC-2487D8DDE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His hesitancy made Emile miss the opportunity.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21205" y="2168434"/>
            <a:ext cx="3548404" cy="45718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AC4FC74-6351-7045-6D6B-949E25C65E9D}"/>
              </a:ext>
            </a:extLst>
          </p:cNvPr>
          <p:cNvSpPr txBox="1"/>
          <p:nvPr/>
        </p:nvSpPr>
        <p:spPr>
          <a:xfrm>
            <a:off x="4571338" y="2677053"/>
            <a:ext cx="61790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hesitancy </a:t>
            </a:r>
            <a:endParaRPr lang="en-GB" sz="8000" dirty="0">
              <a:solidFill>
                <a:srgbClr val="FFFF00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D4D5E19-D1CE-C4CF-37CF-92855092B266}"/>
              </a:ext>
            </a:extLst>
          </p:cNvPr>
          <p:cNvSpPr txBox="1"/>
          <p:nvPr/>
        </p:nvSpPr>
        <p:spPr>
          <a:xfrm>
            <a:off x="5708965" y="3815826"/>
            <a:ext cx="61458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Relates to hesitant</a:t>
            </a:r>
          </a:p>
        </p:txBody>
      </p:sp>
    </p:spTree>
    <p:extLst>
      <p:ext uri="{BB962C8B-B14F-4D97-AF65-F5344CB8AC3E}">
        <p14:creationId xmlns:p14="http://schemas.microsoft.com/office/powerpoint/2010/main" val="2776090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3DAB57C-7F21-A9F6-B8A6-16078AF15C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Aimee and Emile co-own their rocket.</a:t>
            </a:r>
          </a:p>
        </p:txBody>
      </p:sp>
      <p:pic>
        <p:nvPicPr>
          <p:cNvPr id="4" name="Picture 3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2A68541A-0284-3457-5963-DC8A0FCA20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9079" y="2139885"/>
            <a:ext cx="3652921" cy="471811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D4183DE-8563-A637-452D-D7079BF532BB}"/>
              </a:ext>
            </a:extLst>
          </p:cNvPr>
          <p:cNvSpPr txBox="1"/>
          <p:nvPr/>
        </p:nvSpPr>
        <p:spPr>
          <a:xfrm>
            <a:off x="1918295" y="2925001"/>
            <a:ext cx="654240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co-own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1C47BE9-3457-3316-4732-182DF6915748}"/>
              </a:ext>
            </a:extLst>
          </p:cNvPr>
          <p:cNvSpPr txBox="1">
            <a:spLocks/>
          </p:cNvSpPr>
          <p:nvPr/>
        </p:nvSpPr>
        <p:spPr>
          <a:xfrm>
            <a:off x="2785048" y="4131616"/>
            <a:ext cx="4556279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The hyphen separates the vowels. </a:t>
            </a:r>
          </a:p>
        </p:txBody>
      </p:sp>
    </p:spTree>
    <p:extLst>
      <p:ext uri="{BB962C8B-B14F-4D97-AF65-F5344CB8AC3E}">
        <p14:creationId xmlns:p14="http://schemas.microsoft.com/office/powerpoint/2010/main" val="3779264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4C2F8F-01C6-B9B6-1960-1A3C7D2FE6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641BEB33-3109-154E-D142-94C63166AEF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4" name="AutoShape 2">
            <a:extLst>
              <a:ext uri="{FF2B5EF4-FFF2-40B4-BE49-F238E27FC236}">
                <a16:creationId xmlns:a16="http://schemas.microsoft.com/office/drawing/2014/main" id="{62A33411-B416-193F-7211-E2EE82CC88A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5" name="Picture 4" descr="A sign on a pole&#10;&#10;AI-generated content may be incorrect.">
            <a:extLst>
              <a:ext uri="{FF2B5EF4-FFF2-40B4-BE49-F238E27FC236}">
                <a16:creationId xmlns:a16="http://schemas.microsoft.com/office/drawing/2014/main" id="{173DE49A-1DD9-E426-4224-64CCC02932A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92824" y="1746989"/>
            <a:ext cx="7108955" cy="4745886"/>
          </a:xfrm>
          <a:prstGeom prst="rect">
            <a:avLst/>
          </a:prstGeom>
        </p:spPr>
      </p:pic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078E4C8C-CA1D-4194-67C4-A4B94332740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99176" y="2917192"/>
            <a:ext cx="2945165" cy="38039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10255336-E1F0-9DEA-3C92-ACFD7B0DD2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799" y="365125"/>
            <a:ext cx="11591925" cy="1325563"/>
          </a:xfrm>
        </p:spPr>
        <p:txBody>
          <a:bodyPr>
            <a:no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has been scrambling!</a:t>
            </a:r>
          </a:p>
        </p:txBody>
      </p:sp>
    </p:spTree>
    <p:extLst>
      <p:ext uri="{BB962C8B-B14F-4D97-AF65-F5344CB8AC3E}">
        <p14:creationId xmlns:p14="http://schemas.microsoft.com/office/powerpoint/2010/main" val="367187517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C1C652-FCC7-71C4-71F5-BD3455D80C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008C06AA-6C4F-B1F9-A593-0BD6596E97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60632C1-56D4-3A70-25DE-1E9A79F7BA3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7053540"/>
              </p:ext>
            </p:extLst>
          </p:nvPr>
        </p:nvGraphicFramePr>
        <p:xfrm>
          <a:off x="1190072" y="1347317"/>
          <a:ext cx="9603440" cy="52570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0215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773264822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2839318196"/>
                    </a:ext>
                  </a:extLst>
                </a:gridCol>
              </a:tblGrid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550571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FD63D2C5-AA3B-2C4B-92C2-2A21BD3E9ECB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1. A machine that is used to carry people or goods </a:t>
            </a:r>
            <a:b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from one place to another.</a:t>
            </a:r>
          </a:p>
        </p:txBody>
      </p:sp>
    </p:spTree>
    <p:extLst>
      <p:ext uri="{BB962C8B-B14F-4D97-AF65-F5344CB8AC3E}">
        <p14:creationId xmlns:p14="http://schemas.microsoft.com/office/powerpoint/2010/main" val="1027715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02E5B9-2389-F94E-2057-D1283A5A7F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EC35DF47-7089-DC2C-71F9-D1E2527EC4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A82A888-648F-70D3-CDF5-18B8338C63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3923601"/>
              </p:ext>
            </p:extLst>
          </p:nvPr>
        </p:nvGraphicFramePr>
        <p:xfrm>
          <a:off x="1190072" y="1347317"/>
          <a:ext cx="9603440" cy="52570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0215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773264822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2839318196"/>
                    </a:ext>
                  </a:extLst>
                </a:gridCol>
              </a:tblGrid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550571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7E653556-5B42-9FD8-5C34-A428080DB227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1. A machine that is used to carry people or goods </a:t>
            </a:r>
            <a:b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from one place to another.</a:t>
            </a:r>
          </a:p>
        </p:txBody>
      </p:sp>
    </p:spTree>
    <p:extLst>
      <p:ext uri="{BB962C8B-B14F-4D97-AF65-F5344CB8AC3E}">
        <p14:creationId xmlns:p14="http://schemas.microsoft.com/office/powerpoint/2010/main" val="1237904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AD31A6-6000-558F-7B29-22981C3F13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B76E6FE4-C02C-F687-23A8-707A6A2516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003C5ABB-0F08-597E-B582-48B871BE1D0D}"/>
              </a:ext>
            </a:extLst>
          </p:cNvPr>
          <p:cNvGraphicFramePr>
            <a:graphicFrameLocks noGrp="1"/>
          </p:cNvGraphicFramePr>
          <p:nvPr/>
        </p:nvGraphicFramePr>
        <p:xfrm>
          <a:off x="1190072" y="1347317"/>
          <a:ext cx="9603440" cy="52570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0215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773264822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2839318196"/>
                    </a:ext>
                  </a:extLst>
                </a:gridCol>
              </a:tblGrid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550571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547D0F3A-52A0-61DC-5D33-69E845537B86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2. How often something happens.</a:t>
            </a:r>
          </a:p>
        </p:txBody>
      </p:sp>
    </p:spTree>
    <p:extLst>
      <p:ext uri="{BB962C8B-B14F-4D97-AF65-F5344CB8AC3E}">
        <p14:creationId xmlns:p14="http://schemas.microsoft.com/office/powerpoint/2010/main" val="3315745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1A3AF1-CFB4-7E83-E657-B46EF69C9D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1ADAFFB8-AF26-0FEC-B8FB-08F9AD1FC7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6B4EFB6-06AE-C805-03E4-F2ABC94C45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78265"/>
              </p:ext>
            </p:extLst>
          </p:nvPr>
        </p:nvGraphicFramePr>
        <p:xfrm>
          <a:off x="1190072" y="1347317"/>
          <a:ext cx="9603440" cy="52570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0215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773264822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2839318196"/>
                    </a:ext>
                  </a:extLst>
                </a:gridCol>
              </a:tblGrid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q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550571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8253DE27-5EC0-19D3-D797-E45F594CBF16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2. How often something happens.</a:t>
            </a:r>
          </a:p>
        </p:txBody>
      </p:sp>
    </p:spTree>
    <p:extLst>
      <p:ext uri="{BB962C8B-B14F-4D97-AF65-F5344CB8AC3E}">
        <p14:creationId xmlns:p14="http://schemas.microsoft.com/office/powerpoint/2010/main" val="140813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3266DE-37C8-EAC6-6AEE-F16F63E8DB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F2A59B6D-141C-CBF9-A39E-BD82A88541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C4CCF7DD-4544-A29A-6D80-EEB168E585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3954177"/>
              </p:ext>
            </p:extLst>
          </p:nvPr>
        </p:nvGraphicFramePr>
        <p:xfrm>
          <a:off x="1190072" y="1347317"/>
          <a:ext cx="9603440" cy="52570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0215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773264822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2839318196"/>
                    </a:ext>
                  </a:extLst>
                </a:gridCol>
              </a:tblGrid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q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550571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5DCE71E6-6E92-B1C7-F4E0-329923675417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3. To mention (something) as a possible thing to be done, used, thought about.</a:t>
            </a:r>
          </a:p>
        </p:txBody>
      </p:sp>
    </p:spTree>
    <p:extLst>
      <p:ext uri="{BB962C8B-B14F-4D97-AF65-F5344CB8AC3E}">
        <p14:creationId xmlns:p14="http://schemas.microsoft.com/office/powerpoint/2010/main" val="377074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8E0C9F-223F-7433-94E0-8D24872600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6A21B2D7-936E-0C76-CB13-F94EA3421C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18821558-FCF7-93DD-5B13-34B4EAD4C05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8489867"/>
              </p:ext>
            </p:extLst>
          </p:nvPr>
        </p:nvGraphicFramePr>
        <p:xfrm>
          <a:off x="1190072" y="1347317"/>
          <a:ext cx="9603440" cy="52570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0215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773264822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2839318196"/>
                    </a:ext>
                  </a:extLst>
                </a:gridCol>
              </a:tblGrid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q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550571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AEBDB243-8632-EE43-E2AF-81C36FF2B601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3. To mention (something) as a possible thing to be done, used, thought about.</a:t>
            </a:r>
          </a:p>
        </p:txBody>
      </p:sp>
    </p:spTree>
    <p:extLst>
      <p:ext uri="{BB962C8B-B14F-4D97-AF65-F5344CB8AC3E}">
        <p14:creationId xmlns:p14="http://schemas.microsoft.com/office/powerpoint/2010/main" val="2906883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C96C71-42B7-5C6C-4808-77D3CA2C82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168A79CB-F2DB-2DFD-049D-6630B164C7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102508C8-E579-F2FD-DCAB-37F2A3CF97D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961719"/>
              </p:ext>
            </p:extLst>
          </p:nvPr>
        </p:nvGraphicFramePr>
        <p:xfrm>
          <a:off x="1190072" y="1347317"/>
          <a:ext cx="9603440" cy="52570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0215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773264822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2839318196"/>
                    </a:ext>
                  </a:extLst>
                </a:gridCol>
              </a:tblGrid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q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550571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9FE6A12B-9F1A-0C6B-93E1-A18BDB95F5B2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4. Unpleasant but able to be accepted or tolerated.</a:t>
            </a:r>
          </a:p>
        </p:txBody>
      </p:sp>
    </p:spTree>
    <p:extLst>
      <p:ext uri="{BB962C8B-B14F-4D97-AF65-F5344CB8AC3E}">
        <p14:creationId xmlns:p14="http://schemas.microsoft.com/office/powerpoint/2010/main" val="3919575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190ECE-2490-3AF3-26B2-34E87DD165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6D576FF1-047F-E3EC-3D23-5231F89589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26779938-3699-52B3-7F2D-514579E6CBA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2356523"/>
              </p:ext>
            </p:extLst>
          </p:nvPr>
        </p:nvGraphicFramePr>
        <p:xfrm>
          <a:off x="1190072" y="1347317"/>
          <a:ext cx="9603440" cy="52570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0215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773264822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2839318196"/>
                    </a:ext>
                  </a:extLst>
                </a:gridCol>
              </a:tblGrid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q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550571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06ACF214-F92B-8BF8-A25B-B6BE0C9D1AB3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4. Unpleasant but able to be accepted or tolerated.</a:t>
            </a:r>
          </a:p>
        </p:txBody>
      </p:sp>
    </p:spTree>
    <p:extLst>
      <p:ext uri="{BB962C8B-B14F-4D97-AF65-F5344CB8AC3E}">
        <p14:creationId xmlns:p14="http://schemas.microsoft.com/office/powerpoint/2010/main" val="2913227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F5A1CF-3604-9D80-9AF4-57CE78B71B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3DAC0DE4-2904-CE76-1A07-BCA8DA07DB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6BAC77D-7751-AA32-410A-3A247F9383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6318785"/>
              </p:ext>
            </p:extLst>
          </p:nvPr>
        </p:nvGraphicFramePr>
        <p:xfrm>
          <a:off x="1190072" y="1347317"/>
          <a:ext cx="9603440" cy="52570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0215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773264822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2839318196"/>
                    </a:ext>
                  </a:extLst>
                </a:gridCol>
              </a:tblGrid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q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550571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009F9771-775C-016F-CF99-46C61ADC71E9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 5. plant, root, seed, or pod that is used as food.</a:t>
            </a:r>
          </a:p>
        </p:txBody>
      </p:sp>
    </p:spTree>
    <p:extLst>
      <p:ext uri="{BB962C8B-B14F-4D97-AF65-F5344CB8AC3E}">
        <p14:creationId xmlns:p14="http://schemas.microsoft.com/office/powerpoint/2010/main" val="1501392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BE2424-6D12-6BAB-FC3F-E5B0960A96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94423246-9E2F-51DB-A2D8-956829618E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ECADB3CE-4671-0F07-D598-1B9C147CB2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9655290"/>
              </p:ext>
            </p:extLst>
          </p:nvPr>
        </p:nvGraphicFramePr>
        <p:xfrm>
          <a:off x="1190072" y="1347317"/>
          <a:ext cx="9603440" cy="52570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0215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773264822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2839318196"/>
                    </a:ext>
                  </a:extLst>
                </a:gridCol>
              </a:tblGrid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q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550571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532E762A-EA0A-87A1-0C4B-22CD194C9D5E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 5. plant, root, seed, or pod that is used as food.</a:t>
            </a:r>
          </a:p>
        </p:txBody>
      </p:sp>
    </p:spTree>
    <p:extLst>
      <p:ext uri="{BB962C8B-B14F-4D97-AF65-F5344CB8AC3E}">
        <p14:creationId xmlns:p14="http://schemas.microsoft.com/office/powerpoint/2010/main" val="609874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9322659-AFBB-11B0-2B33-8E941BC9346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8"/>
            <a:ext cx="9144000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Word </a:t>
            </a:r>
            <a:r>
              <a:rPr lang="en-GB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List 4</a:t>
            </a:r>
            <a:endParaRPr lang="en-GB" dirty="0">
              <a:solidFill>
                <a:schemeClr val="bg1"/>
              </a:solidFill>
              <a:latin typeface="+mn-lt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A74783B4-B728-D34F-5CA5-5151B62FB5A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79050" y="306557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4461C52B-9321-CBBE-91DA-CF91444042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A46B69F2-897E-7B8D-3898-2B85402E4F8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CF11CE-23A2-1D28-E325-A2BA7D4173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866BCCC6-B57B-7527-4F65-F1FB118CCB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D808B4FC-EFB0-02C9-812C-91DC6A51E2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0008472"/>
              </p:ext>
            </p:extLst>
          </p:nvPr>
        </p:nvGraphicFramePr>
        <p:xfrm>
          <a:off x="1190072" y="1347317"/>
          <a:ext cx="9603440" cy="52570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0215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773264822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2839318196"/>
                    </a:ext>
                  </a:extLst>
                </a:gridCol>
              </a:tblGrid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q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550571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B6241E2-C5A1-8BA4-7A56-E695CD804583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6. The part of your body where your arm is connected.</a:t>
            </a:r>
          </a:p>
        </p:txBody>
      </p:sp>
    </p:spTree>
    <p:extLst>
      <p:ext uri="{BB962C8B-B14F-4D97-AF65-F5344CB8AC3E}">
        <p14:creationId xmlns:p14="http://schemas.microsoft.com/office/powerpoint/2010/main" val="3649282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CA2EF6-FFE3-07B4-0243-A3235AB254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3E9978CD-13B7-7A89-BB6C-52DCDF1493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D24FC798-334E-8A07-E53D-63910EB2839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7586970"/>
              </p:ext>
            </p:extLst>
          </p:nvPr>
        </p:nvGraphicFramePr>
        <p:xfrm>
          <a:off x="1190072" y="1347317"/>
          <a:ext cx="9603440" cy="52570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0215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773264822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2839318196"/>
                    </a:ext>
                  </a:extLst>
                </a:gridCol>
              </a:tblGrid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q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550571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16FCF7B4-14D6-DF25-03C7-1DE68787083F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6. The part of your body where your arm is connected.</a:t>
            </a:r>
          </a:p>
        </p:txBody>
      </p:sp>
    </p:spTree>
    <p:extLst>
      <p:ext uri="{BB962C8B-B14F-4D97-AF65-F5344CB8AC3E}">
        <p14:creationId xmlns:p14="http://schemas.microsoft.com/office/powerpoint/2010/main" val="3417015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1AB8F9-0BBD-3A01-D594-5DBB9BE8DE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8539FA65-6560-F5D0-96FC-8B419A697B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F1436D59-0DDE-A998-4228-B19726AA8B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2349339"/>
              </p:ext>
            </p:extLst>
          </p:nvPr>
        </p:nvGraphicFramePr>
        <p:xfrm>
          <a:off x="1190072" y="1347317"/>
          <a:ext cx="9603440" cy="52570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0215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773264822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2839318196"/>
                    </a:ext>
                  </a:extLst>
                </a:gridCol>
              </a:tblGrid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q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550571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6D225B2B-037D-D301-F2C4-6C3529271A38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7. A number or collection of different things or people.</a:t>
            </a:r>
          </a:p>
        </p:txBody>
      </p:sp>
    </p:spTree>
    <p:extLst>
      <p:ext uri="{BB962C8B-B14F-4D97-AF65-F5344CB8AC3E}">
        <p14:creationId xmlns:p14="http://schemas.microsoft.com/office/powerpoint/2010/main" val="2612575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EA96F7-8801-998A-6ABB-87CC368CFF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AE6E8E29-8901-1DF2-9876-FC07098D94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105F70A-84C7-758A-B4EC-1985B0318F0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2719073"/>
              </p:ext>
            </p:extLst>
          </p:nvPr>
        </p:nvGraphicFramePr>
        <p:xfrm>
          <a:off x="1190072" y="1347317"/>
          <a:ext cx="9603440" cy="52570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0215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773264822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2839318196"/>
                    </a:ext>
                  </a:extLst>
                </a:gridCol>
              </a:tblGrid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q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550571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CE7A08A-61C9-613F-39FE-C29257BEA858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7. A number or collection of different things or people.</a:t>
            </a:r>
          </a:p>
        </p:txBody>
      </p:sp>
    </p:spTree>
    <p:extLst>
      <p:ext uri="{BB962C8B-B14F-4D97-AF65-F5344CB8AC3E}">
        <p14:creationId xmlns:p14="http://schemas.microsoft.com/office/powerpoint/2010/main" val="2846232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03349E-D270-3939-08AC-7FA5C21E4F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C69970D2-5406-3F69-4F57-10FC7AD98C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C861D7A3-2E09-DB3F-46FE-7D45812CDE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1372923"/>
              </p:ext>
            </p:extLst>
          </p:nvPr>
        </p:nvGraphicFramePr>
        <p:xfrm>
          <a:off x="1190072" y="1347317"/>
          <a:ext cx="9603440" cy="52570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0215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773264822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2839318196"/>
                    </a:ext>
                  </a:extLst>
                </a:gridCol>
              </a:tblGrid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q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550571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EA1CD569-4F44-8105-87D7-00F7CBEE0AD1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8. Enough for a particular purpose.</a:t>
            </a:r>
          </a:p>
        </p:txBody>
      </p:sp>
    </p:spTree>
    <p:extLst>
      <p:ext uri="{BB962C8B-B14F-4D97-AF65-F5344CB8AC3E}">
        <p14:creationId xmlns:p14="http://schemas.microsoft.com/office/powerpoint/2010/main" val="1877438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38626A-3799-13D8-1C37-4CB34F6357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0CE647FE-DE52-2930-DF53-3C60C2D5E3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7648500-3AD1-0111-1F7C-BA158B0E922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1391407"/>
              </p:ext>
            </p:extLst>
          </p:nvPr>
        </p:nvGraphicFramePr>
        <p:xfrm>
          <a:off x="1190072" y="1347317"/>
          <a:ext cx="9603440" cy="52570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0215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773264822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2839318196"/>
                    </a:ext>
                  </a:extLst>
                </a:gridCol>
              </a:tblGrid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q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550571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B24C6E16-FF0C-E01C-EA2C-36D0A841FEF3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8. Enough for a particular purpose.</a:t>
            </a:r>
          </a:p>
        </p:txBody>
      </p:sp>
    </p:spTree>
    <p:extLst>
      <p:ext uri="{BB962C8B-B14F-4D97-AF65-F5344CB8AC3E}">
        <p14:creationId xmlns:p14="http://schemas.microsoft.com/office/powerpoint/2010/main" val="2040513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F27A0F-2892-E364-E37A-62E6961D3A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32F34EB9-AEE3-4AC1-C807-EDC95A7CE8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B4FA6315-5660-420E-BF1A-7B8FA99844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6884267"/>
              </p:ext>
            </p:extLst>
          </p:nvPr>
        </p:nvGraphicFramePr>
        <p:xfrm>
          <a:off x="1190072" y="1347317"/>
          <a:ext cx="9603440" cy="52570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0215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773264822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2839318196"/>
                    </a:ext>
                  </a:extLst>
                </a:gridCol>
              </a:tblGrid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q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550571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E5B5AF19-0267-B6A3-9D54-0C32F1704FFB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9. Large in size, amount, or quantity.</a:t>
            </a:r>
          </a:p>
        </p:txBody>
      </p:sp>
    </p:spTree>
    <p:extLst>
      <p:ext uri="{BB962C8B-B14F-4D97-AF65-F5344CB8AC3E}">
        <p14:creationId xmlns:p14="http://schemas.microsoft.com/office/powerpoint/2010/main" val="117656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7A287B-2301-ADF3-0394-DA24E97F4C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4D21E801-0A4E-29EE-F505-4BA9D11F93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2BEA57D2-AB91-1E0C-FA64-9956B72D91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2835460"/>
              </p:ext>
            </p:extLst>
          </p:nvPr>
        </p:nvGraphicFramePr>
        <p:xfrm>
          <a:off x="1190072" y="1347317"/>
          <a:ext cx="9603440" cy="52570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0215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773264822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2839318196"/>
                    </a:ext>
                  </a:extLst>
                </a:gridCol>
              </a:tblGrid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q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550571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8B36CF2B-075E-C932-77CF-679C1D3108D1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9. Large in size, amount, or quantity.</a:t>
            </a:r>
          </a:p>
        </p:txBody>
      </p:sp>
    </p:spTree>
    <p:extLst>
      <p:ext uri="{BB962C8B-B14F-4D97-AF65-F5344CB8AC3E}">
        <p14:creationId xmlns:p14="http://schemas.microsoft.com/office/powerpoint/2010/main" val="2535411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1AE7F3-A1E2-5183-F7E2-2313A5249B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DF191F0C-B186-63DA-2DBB-5C3409DD6A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375A5A27-F0B2-D272-85F5-8084D89CC1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9491279"/>
              </p:ext>
            </p:extLst>
          </p:nvPr>
        </p:nvGraphicFramePr>
        <p:xfrm>
          <a:off x="1190072" y="1347317"/>
          <a:ext cx="9603440" cy="52570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0215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773264822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2839318196"/>
                    </a:ext>
                  </a:extLst>
                </a:gridCol>
              </a:tblGrid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q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550571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A5AFAA9E-A13B-CC6A-818A-3FF7AEE5722B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Can you spot the hidden word? </a:t>
            </a:r>
          </a:p>
        </p:txBody>
      </p:sp>
    </p:spTree>
    <p:extLst>
      <p:ext uri="{BB962C8B-B14F-4D97-AF65-F5344CB8AC3E}">
        <p14:creationId xmlns:p14="http://schemas.microsoft.com/office/powerpoint/2010/main" val="4252620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AEED6A-8132-70A4-AAC4-CB28E3A760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7DFB3A45-8F3E-6950-648F-BDD3021C4B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562646CA-46AB-6512-4BB3-A9C6E30952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9784561"/>
              </p:ext>
            </p:extLst>
          </p:nvPr>
        </p:nvGraphicFramePr>
        <p:xfrm>
          <a:off x="1190072" y="1347317"/>
          <a:ext cx="9603440" cy="52570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0215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773264822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  <a:gridCol w="600215">
                  <a:extLst>
                    <a:ext uri="{9D8B030D-6E8A-4147-A177-3AD203B41FA5}">
                      <a16:colId xmlns:a16="http://schemas.microsoft.com/office/drawing/2014/main" val="2839318196"/>
                    </a:ext>
                  </a:extLst>
                </a:gridCol>
              </a:tblGrid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q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550571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6B8FC50F-AF28-68B8-7446-17F5FF5F9CD7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Can you spot the hidden word? </a:t>
            </a:r>
          </a:p>
        </p:txBody>
      </p:sp>
    </p:spTree>
    <p:extLst>
      <p:ext uri="{BB962C8B-B14F-4D97-AF65-F5344CB8AC3E}">
        <p14:creationId xmlns:p14="http://schemas.microsoft.com/office/powerpoint/2010/main" val="4270160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D1A3E94A-2ADD-2A6D-5E61-C74D68EB0F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90263" y="1287991"/>
            <a:ext cx="9811471" cy="4282017"/>
          </a:xfrm>
          <a:prstGeom prst="roundRect">
            <a:avLst/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571500" indent="-571500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As part of the national curriculum, there are lists of words students are expected to know how to spell. </a:t>
            </a:r>
          </a:p>
          <a:p>
            <a:pPr marL="571500" indent="-571500"/>
            <a:endParaRPr lang="en-GB" sz="36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71500" indent="-571500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This week we are going to practise spelling some of these words. </a:t>
            </a:r>
            <a:endParaRPr lang="en-GB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859787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F3BBC2-78C4-F7C3-DAD0-17851C206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C357764-9647-7503-7ADE-698BFCBA8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2003C8-DB26-D8EE-A026-BFB4B4E2F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7D3FF0C-83D9-6745-64A3-DFB672C09259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5C3CD16-A1F1-67AE-35C2-721F9C766A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98B377D-4174-F3B0-71F9-6BCAFA023AFD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solder injured a </a:t>
            </a:r>
            <a:r>
              <a:rPr lang="en-GB" sz="3400" dirty="0" err="1">
                <a:solidFill>
                  <a:schemeClr val="bg1"/>
                </a:solidFill>
              </a:rPr>
              <a:t>sholder</a:t>
            </a:r>
            <a:r>
              <a:rPr lang="en-GB" sz="3400" dirty="0">
                <a:solidFill>
                  <a:schemeClr val="bg1"/>
                </a:solidFill>
              </a:rPr>
              <a:t> while </a:t>
            </a:r>
            <a:r>
              <a:rPr lang="en-GB" sz="3400" dirty="0" err="1">
                <a:solidFill>
                  <a:schemeClr val="bg1"/>
                </a:solidFill>
              </a:rPr>
              <a:t>climing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into the </a:t>
            </a:r>
            <a:r>
              <a:rPr lang="en-GB" sz="3400" dirty="0" err="1">
                <a:solidFill>
                  <a:schemeClr val="bg1"/>
                </a:solidFill>
              </a:rPr>
              <a:t>vehacle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DEE1AF-CD63-92C3-FF47-5BE5E073B2B9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soldier</a:t>
            </a:r>
            <a:r>
              <a:rPr lang="en-GB" sz="3400" dirty="0">
                <a:solidFill>
                  <a:schemeClr val="bg1"/>
                </a:solidFill>
              </a:rPr>
              <a:t> injured a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shoulder</a:t>
            </a:r>
            <a:r>
              <a:rPr lang="en-GB" sz="3400" dirty="0">
                <a:solidFill>
                  <a:schemeClr val="bg1"/>
                </a:solidFill>
              </a:rPr>
              <a:t> while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climbing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into 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vehicle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DDB002-79BE-856D-A621-6F4457256337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soldier injured a shoulder while climbing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into the vehicle.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B012F2-EDA5-8E4D-9CC0-6626295B7CFA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38FFCC3-1B7D-2B02-50AC-2A87514CE0D0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4848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26AD06-1475-2C75-F3FA-FB25DDD520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1AF805E3-0F4C-DBAE-451A-F4C1349660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25B3FFBE-C468-D589-C8BD-F3E0EAD5DD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3C76461A-0063-4D57-3BC8-938318AC4FE6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6149001B-1E46-BF7D-0C9D-5526EE9E4B2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D7F8368-611C-21E3-840A-9A24DF2821B1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From </a:t>
            </a:r>
            <a:r>
              <a:rPr lang="en-GB" sz="3400" dirty="0" err="1">
                <a:solidFill>
                  <a:schemeClr val="bg1"/>
                </a:solidFill>
              </a:rPr>
              <a:t>experence</a:t>
            </a:r>
            <a:r>
              <a:rPr lang="en-GB" sz="3400" dirty="0">
                <a:solidFill>
                  <a:schemeClr val="bg1"/>
                </a:solidFill>
              </a:rPr>
              <a:t>, I can </a:t>
            </a:r>
            <a:r>
              <a:rPr lang="en-GB" sz="3400" dirty="0" err="1">
                <a:solidFill>
                  <a:schemeClr val="bg1"/>
                </a:solidFill>
              </a:rPr>
              <a:t>sugest</a:t>
            </a:r>
            <a:r>
              <a:rPr lang="en-GB" sz="3400" dirty="0">
                <a:solidFill>
                  <a:schemeClr val="bg1"/>
                </a:solidFill>
              </a:rPr>
              <a:t> a </a:t>
            </a:r>
            <a:r>
              <a:rPr lang="en-GB" sz="3400" dirty="0" err="1">
                <a:solidFill>
                  <a:schemeClr val="bg1"/>
                </a:solidFill>
              </a:rPr>
              <a:t>varietey</a:t>
            </a:r>
            <a:r>
              <a:rPr lang="en-GB" sz="3400" dirty="0">
                <a:solidFill>
                  <a:schemeClr val="bg1"/>
                </a:solidFill>
              </a:rPr>
              <a:t> of ways to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grow a </a:t>
            </a:r>
            <a:r>
              <a:rPr lang="en-GB" sz="3400" dirty="0" err="1">
                <a:solidFill>
                  <a:schemeClr val="bg1"/>
                </a:solidFill>
              </a:rPr>
              <a:t>hellthy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r>
              <a:rPr lang="en-GB" sz="3400">
                <a:solidFill>
                  <a:schemeClr val="bg1"/>
                </a:solidFill>
              </a:rPr>
              <a:t>vegatable</a:t>
            </a:r>
            <a:r>
              <a:rPr lang="en-GB" sz="3400" dirty="0">
                <a:solidFill>
                  <a:schemeClr val="bg1"/>
                </a:solidFill>
              </a:rPr>
              <a:t> garden.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06F0D3E-183F-87F7-6E0C-AFA7F4F98218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From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experience</a:t>
            </a:r>
            <a:r>
              <a:rPr lang="en-GB" sz="3400" dirty="0">
                <a:solidFill>
                  <a:schemeClr val="bg1"/>
                </a:solidFill>
              </a:rPr>
              <a:t>, I can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suggest</a:t>
            </a:r>
            <a:r>
              <a:rPr lang="en-GB" sz="3400" dirty="0">
                <a:solidFill>
                  <a:schemeClr val="bg1"/>
                </a:solidFill>
              </a:rPr>
              <a:t> a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variety</a:t>
            </a:r>
            <a:r>
              <a:rPr lang="en-GB" sz="3400" dirty="0">
                <a:solidFill>
                  <a:schemeClr val="bg1"/>
                </a:solidFill>
              </a:rPr>
              <a:t> of ways to grow a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healthy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vegetable</a:t>
            </a:r>
            <a:r>
              <a:rPr lang="en-GB" sz="3400" dirty="0">
                <a:solidFill>
                  <a:schemeClr val="bg1"/>
                </a:solidFill>
              </a:rPr>
              <a:t> garden.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CF4D49B-4D5D-8B22-00BE-66FEC360EA46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From experience, I can suggest a variety of ways to grow a healthy vegetable garden.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54EF6FF-CDE4-0D05-82CB-42C5AB78CF49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92215D0-B765-78E5-4BA8-1B7D3C1B65EA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68314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4BEAF348-75AC-314F-C8F0-9A9C6AEAF0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63" y="-6908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1613919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Below are this week’s spellings. </a:t>
            </a:r>
            <a:br>
              <a:rPr lang="en-GB" altLang="en-US" sz="2800" dirty="0">
                <a:solidFill>
                  <a:schemeClr val="bg1"/>
                </a:solidFill>
              </a:rPr>
            </a:b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You have 2 minutes to memorise all the words!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Amber Oval">
            <a:extLst>
              <a:ext uri="{FF2B5EF4-FFF2-40B4-BE49-F238E27FC236}">
                <a16:creationId xmlns:a16="http://schemas.microsoft.com/office/drawing/2014/main" id="{35496460-D172-C647-0271-13B985D5220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3" name="Green Oval">
            <a:extLst>
              <a:ext uri="{FF2B5EF4-FFF2-40B4-BE49-F238E27FC236}">
                <a16:creationId xmlns:a16="http://schemas.microsoft.com/office/drawing/2014/main" id="{84B753FC-7FBA-D534-DD4A-E84D8EAA93CF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5" name="Last 60 seconds">
            <a:extLst>
              <a:ext uri="{FF2B5EF4-FFF2-40B4-BE49-F238E27FC236}">
                <a16:creationId xmlns:a16="http://schemas.microsoft.com/office/drawing/2014/main" id="{FD99EF8A-A45B-9CCC-6597-1DB8D3F83C6D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6" name="Grey Oval">
            <a:extLst>
              <a:ext uri="{FF2B5EF4-FFF2-40B4-BE49-F238E27FC236}">
                <a16:creationId xmlns:a16="http://schemas.microsoft.com/office/drawing/2014/main" id="{853C2272-8768-97A9-18A8-888F909E270A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  <a:stCxn id="16" idx="0"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Go 30 seconds">
            <a:extLst>
              <a:ext uri="{FF2B5EF4-FFF2-40B4-BE49-F238E27FC236}">
                <a16:creationId xmlns:a16="http://schemas.microsoft.com/office/drawing/2014/main" id="{266C9D33-8551-FD3E-5C5F-6D9C5EDE0CA8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2 minutes start">
            <a:extLst>
              <a:ext uri="{FF2B5EF4-FFF2-40B4-BE49-F238E27FC236}">
                <a16:creationId xmlns:a16="http://schemas.microsoft.com/office/drawing/2014/main" id="{1D5ECD7B-9640-D2A9-4D33-2DC74BD3103E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pic>
        <p:nvPicPr>
          <p:cNvPr id="36" name="Picture 35" descr="Icon&#10;&#10;Description automatically generated">
            <a:extLst>
              <a:ext uri="{FF2B5EF4-FFF2-40B4-BE49-F238E27FC236}">
                <a16:creationId xmlns:a16="http://schemas.microsoft.com/office/drawing/2014/main" id="{EF093177-224D-CD3F-4504-48983DBD58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4867" y="1473743"/>
            <a:ext cx="2852281" cy="4811941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1CACB55-33A1-A42D-00BE-E67F7FD6E2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0875" y="1739262"/>
            <a:ext cx="7033057" cy="3705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714375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shoulder</a:t>
            </a:r>
          </a:p>
          <a:p>
            <a:pPr marL="714375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soldier</a:t>
            </a:r>
          </a:p>
          <a:p>
            <a:pPr marL="714375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sufficient</a:t>
            </a:r>
          </a:p>
          <a:p>
            <a:pPr marL="714375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suggest</a:t>
            </a:r>
          </a:p>
          <a:p>
            <a:pPr marL="714375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variety</a:t>
            </a:r>
          </a:p>
          <a:p>
            <a:pPr marL="714375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vegetable</a:t>
            </a:r>
          </a:p>
          <a:p>
            <a:pPr marL="714375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vehicle</a:t>
            </a:r>
          </a:p>
          <a:p>
            <a:pPr marL="714375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experience</a:t>
            </a:r>
          </a:p>
          <a:p>
            <a:pPr marL="714375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re-enter</a:t>
            </a:r>
          </a:p>
          <a:p>
            <a:pPr marL="714375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frequency</a:t>
            </a:r>
          </a:p>
          <a:p>
            <a:pPr marL="714375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considerably</a:t>
            </a:r>
          </a:p>
          <a:p>
            <a:pPr marL="714375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tolerably</a:t>
            </a:r>
          </a:p>
          <a:p>
            <a:pPr marL="714375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hesitancy</a:t>
            </a:r>
          </a:p>
          <a:p>
            <a:pPr marL="714375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co-own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0804E1-9632-0DE2-F975-50E838C3CD07}"/>
              </a:ext>
            </a:extLst>
          </p:cNvPr>
          <p:cNvSpPr txBox="1"/>
          <p:nvPr/>
        </p:nvSpPr>
        <p:spPr>
          <a:xfrm>
            <a:off x="3094881" y="1810100"/>
            <a:ext cx="6414709" cy="4171355"/>
          </a:xfrm>
          <a:prstGeom prst="roundRect">
            <a:avLst/>
          </a:prstGeom>
          <a:solidFill>
            <a:srgbClr val="00B05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23900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" dur="12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28" grpId="0" animBg="1"/>
      <p:bldP spid="34" grpId="0" animBg="1"/>
      <p:bldP spid="2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6337BF8-AD11-4EA9-8E5B-D644E99B1B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58892" y="414838"/>
            <a:ext cx="8709891" cy="1389896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How many can you remember?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pic>
        <p:nvPicPr>
          <p:cNvPr id="36" name="Picture 35" descr="Icon&#10;&#10;Description automatically generated">
            <a:extLst>
              <a:ext uri="{FF2B5EF4-FFF2-40B4-BE49-F238E27FC236}">
                <a16:creationId xmlns:a16="http://schemas.microsoft.com/office/drawing/2014/main" id="{8EA738D5-145D-7DBF-FB2A-291406B6A9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4867" y="1473743"/>
            <a:ext cx="2852281" cy="481194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589CBA75-3C69-4527-8786-7832E68937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0875" y="1739262"/>
            <a:ext cx="7033057" cy="3705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714375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??</a:t>
            </a:r>
          </a:p>
          <a:p>
            <a:pPr marL="714375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??</a:t>
            </a:r>
          </a:p>
          <a:p>
            <a:pPr marL="714375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??</a:t>
            </a:r>
          </a:p>
          <a:p>
            <a:pPr marL="714375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??</a:t>
            </a:r>
          </a:p>
          <a:p>
            <a:pPr marL="714375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??</a:t>
            </a:r>
          </a:p>
          <a:p>
            <a:pPr marL="714375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??</a:t>
            </a:r>
          </a:p>
          <a:p>
            <a:pPr marL="714375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??</a:t>
            </a:r>
          </a:p>
          <a:p>
            <a:pPr marL="714375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??</a:t>
            </a:r>
          </a:p>
          <a:p>
            <a:pPr marL="714375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??</a:t>
            </a:r>
          </a:p>
          <a:p>
            <a:pPr marL="714375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??</a:t>
            </a:r>
          </a:p>
          <a:p>
            <a:pPr marL="714375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??</a:t>
            </a:r>
          </a:p>
          <a:p>
            <a:pPr marL="714375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??</a:t>
            </a:r>
          </a:p>
          <a:p>
            <a:pPr marL="714375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??</a:t>
            </a:r>
          </a:p>
          <a:p>
            <a:pPr marL="714375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??</a:t>
            </a:r>
          </a:p>
        </p:txBody>
      </p:sp>
    </p:spTree>
    <p:extLst>
      <p:ext uri="{BB962C8B-B14F-4D97-AF65-F5344CB8AC3E}">
        <p14:creationId xmlns:p14="http://schemas.microsoft.com/office/powerpoint/2010/main" val="246067703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6337BF8-AD11-4EA9-8E5B-D644E99B1B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745" y="442762"/>
            <a:ext cx="8709891" cy="1389896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How many did you remember?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AFA123C3-D22D-7DEC-63DE-F246848452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2910" y="1503648"/>
            <a:ext cx="2816827" cy="4752127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1329C961-646D-B6B5-D4CB-426081E871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0875" y="1739262"/>
            <a:ext cx="7033057" cy="3705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714375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shoulder</a:t>
            </a:r>
          </a:p>
          <a:p>
            <a:pPr marL="714375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soldier</a:t>
            </a:r>
          </a:p>
          <a:p>
            <a:pPr marL="714375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sufficient</a:t>
            </a:r>
          </a:p>
          <a:p>
            <a:pPr marL="714375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suggest</a:t>
            </a:r>
          </a:p>
          <a:p>
            <a:pPr marL="714375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variety</a:t>
            </a:r>
          </a:p>
          <a:p>
            <a:pPr marL="714375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vegetable</a:t>
            </a:r>
          </a:p>
          <a:p>
            <a:pPr marL="714375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vehicle</a:t>
            </a:r>
          </a:p>
          <a:p>
            <a:pPr marL="714375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experience</a:t>
            </a:r>
          </a:p>
          <a:p>
            <a:pPr marL="714375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re-enter</a:t>
            </a:r>
          </a:p>
          <a:p>
            <a:pPr marL="714375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frequency</a:t>
            </a:r>
          </a:p>
          <a:p>
            <a:pPr marL="714375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considerably</a:t>
            </a:r>
          </a:p>
          <a:p>
            <a:pPr marL="714375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tolerably</a:t>
            </a:r>
          </a:p>
          <a:p>
            <a:pPr marL="714375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hesitancy</a:t>
            </a:r>
          </a:p>
          <a:p>
            <a:pPr marL="714375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co-own</a:t>
            </a:r>
          </a:p>
        </p:txBody>
      </p:sp>
    </p:spTree>
    <p:extLst>
      <p:ext uri="{BB962C8B-B14F-4D97-AF65-F5344CB8AC3E}">
        <p14:creationId xmlns:p14="http://schemas.microsoft.com/office/powerpoint/2010/main" val="106764778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43011249"/>
              </p:ext>
            </p:extLst>
          </p:nvPr>
        </p:nvGraphicFramePr>
        <p:xfrm>
          <a:off x="3009494" y="597746"/>
          <a:ext cx="6173010" cy="49823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Premium 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M6Aut110L</a:t>
                      </a:r>
                      <a:endParaRPr lang="fr-FR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fr-FR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M6Aut110P</a:t>
                      </a:r>
                      <a:endParaRPr lang="fr-FR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M6Aut110S</a:t>
                      </a:r>
                      <a:endParaRPr lang="fr-FR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M6Aut110F</a:t>
                      </a:r>
                      <a:endParaRPr lang="fr-FR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M6Aut110A</a:t>
                      </a:r>
                      <a:endParaRPr lang="fr-FR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599977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M6Aut110Sa</a:t>
                      </a:r>
                      <a:endParaRPr lang="fr-FR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M6Aut110Fe</a:t>
                      </a:r>
                      <a:r>
                        <a:rPr lang="en-GB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9F140D01-13B0-9A63-0A69-B4A50F8001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3272B443-8A68-CB92-FD81-22B57A70FF8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1F8B6A57-F0A6-1B00-BC05-192EE1007A71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91F84E3-8AE7-2E38-FB28-C6FDEB3051A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300F668A-CF7A-0084-D3C0-B88730085150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E72AD55-663D-A8FF-D41E-31FC8C2A22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0875" y="1739262"/>
            <a:ext cx="7033057" cy="3705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714375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shoulder</a:t>
            </a:r>
          </a:p>
          <a:p>
            <a:pPr marL="714375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soldier</a:t>
            </a:r>
          </a:p>
          <a:p>
            <a:pPr marL="714375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sufficient</a:t>
            </a:r>
          </a:p>
          <a:p>
            <a:pPr marL="714375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suggest</a:t>
            </a:r>
          </a:p>
          <a:p>
            <a:pPr marL="714375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variety</a:t>
            </a:r>
          </a:p>
          <a:p>
            <a:pPr marL="714375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vegetable</a:t>
            </a:r>
          </a:p>
          <a:p>
            <a:pPr marL="714375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vehicle</a:t>
            </a:r>
          </a:p>
          <a:p>
            <a:pPr marL="714375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experience</a:t>
            </a:r>
          </a:p>
          <a:p>
            <a:pPr marL="714375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re-enter</a:t>
            </a:r>
          </a:p>
          <a:p>
            <a:pPr marL="714375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frequency</a:t>
            </a:r>
          </a:p>
          <a:p>
            <a:pPr marL="714375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considerably</a:t>
            </a:r>
          </a:p>
          <a:p>
            <a:pPr marL="714375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tolerably</a:t>
            </a:r>
          </a:p>
          <a:p>
            <a:pPr marL="714375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hesitancy</a:t>
            </a:r>
          </a:p>
          <a:p>
            <a:pPr marL="714375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co-own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7BCF2DFE-86A8-E05E-9CE8-639CED0485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My shoulder is sore.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901796" y="3167873"/>
            <a:ext cx="63983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shoulder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0024" y="1663844"/>
            <a:ext cx="4342450" cy="405144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B7A79EE-5BC9-1239-6101-A18A3A5890CA}"/>
              </a:ext>
            </a:extLst>
          </p:cNvPr>
          <p:cNvSpPr txBox="1"/>
          <p:nvPr/>
        </p:nvSpPr>
        <p:spPr>
          <a:xfrm>
            <a:off x="5366888" y="4306646"/>
            <a:ext cx="6145843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The </a:t>
            </a:r>
            <a:r>
              <a:rPr lang="en-GB" dirty="0" err="1">
                <a:solidFill>
                  <a:schemeClr val="bg1"/>
                </a:solidFill>
              </a:rPr>
              <a:t>ould</a:t>
            </a:r>
            <a:r>
              <a:rPr lang="en-GB" dirty="0">
                <a:solidFill>
                  <a:schemeClr val="bg1"/>
                </a:solidFill>
              </a:rPr>
              <a:t> pattern like could and would.</a:t>
            </a:r>
            <a:endParaRPr lang="en-GB" dirty="0">
              <a:solidFill>
                <a:schemeClr val="bg1"/>
              </a:solidFill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463963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4BEEA5AF-AA4D-ADFA-82D3-D6D937A6D1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soldier stood to attention.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413E6E0-E89A-CC94-53CD-E645EE78968F}"/>
              </a:ext>
            </a:extLst>
          </p:cNvPr>
          <p:cNvSpPr txBox="1"/>
          <p:nvPr/>
        </p:nvSpPr>
        <p:spPr>
          <a:xfrm>
            <a:off x="4574409" y="3037781"/>
            <a:ext cx="539195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soldier</a:t>
            </a:r>
            <a:endParaRPr lang="en-GB" sz="8000" b="1" u="sng" dirty="0">
              <a:solidFill>
                <a:srgbClr val="FFFF00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B13E147-5B28-EE05-E7FA-5AC34ACF4C7D}"/>
              </a:ext>
            </a:extLst>
          </p:cNvPr>
          <p:cNvSpPr txBox="1">
            <a:spLocks/>
          </p:cNvSpPr>
          <p:nvPr/>
        </p:nvSpPr>
        <p:spPr>
          <a:xfrm>
            <a:off x="4992248" y="4229988"/>
            <a:ext cx="4556279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Lots miss the I in soldier. 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137" y="1923879"/>
            <a:ext cx="5512498" cy="4346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758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iagram&#10;&#10;Description automatically generated">
            <a:extLst>
              <a:ext uri="{FF2B5EF4-FFF2-40B4-BE49-F238E27FC236}">
                <a16:creationId xmlns:a16="http://schemas.microsoft.com/office/drawing/2014/main" id="{6887A682-4E82-EA23-C7AC-2487D8DDE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There was sufficient fuel to get home. 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2353" y="2238102"/>
            <a:ext cx="3352392" cy="4319326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AC4FC74-6351-7045-6D6B-949E25C65E9D}"/>
              </a:ext>
            </a:extLst>
          </p:cNvPr>
          <p:cNvSpPr txBox="1"/>
          <p:nvPr/>
        </p:nvSpPr>
        <p:spPr>
          <a:xfrm>
            <a:off x="3956100" y="2677053"/>
            <a:ext cx="61790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sufficient</a:t>
            </a:r>
            <a:endParaRPr lang="en-GB" sz="8000" dirty="0">
              <a:solidFill>
                <a:srgbClr val="FFFF00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415AA49-E8B1-7D25-4DBA-5DE7BBD90B6A}"/>
              </a:ext>
            </a:extLst>
          </p:cNvPr>
          <p:cNvSpPr txBox="1">
            <a:spLocks/>
          </p:cNvSpPr>
          <p:nvPr/>
        </p:nvSpPr>
        <p:spPr>
          <a:xfrm>
            <a:off x="4921359" y="4272700"/>
            <a:ext cx="4556279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Spot the two Fs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 </a:t>
            </a:r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ient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ending!</a:t>
            </a:r>
          </a:p>
        </p:txBody>
      </p:sp>
    </p:spTree>
    <p:extLst>
      <p:ext uri="{BB962C8B-B14F-4D97-AF65-F5344CB8AC3E}">
        <p14:creationId xmlns:p14="http://schemas.microsoft.com/office/powerpoint/2010/main" val="3127477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6E39CD-B69B-157E-86F3-86DA74B8AA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EC1A20B1-4917-F33D-D338-5DEA0944CA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17565C-87CB-38D3-C9BA-778057AED3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5D8CDDC-6D79-934F-EC39-28BB49DEF56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837" y="1206430"/>
            <a:ext cx="2168862" cy="27944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4B6A12F-94C5-A049-C7CA-C96DF1807CE0}"/>
              </a:ext>
            </a:extLst>
          </p:cNvPr>
          <p:cNvSpPr txBox="1"/>
          <p:nvPr/>
        </p:nvSpPr>
        <p:spPr>
          <a:xfrm>
            <a:off x="2687193" y="1757700"/>
            <a:ext cx="77678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sufficient</a:t>
            </a:r>
            <a:endParaRPr lang="en-GB" sz="9600" dirty="0">
              <a:solidFill>
                <a:schemeClr val="bg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6669CBF-2EF0-F188-8CAC-6A5E78FDBC81}"/>
              </a:ext>
            </a:extLst>
          </p:cNvPr>
          <p:cNvSpPr txBox="1">
            <a:spLocks/>
          </p:cNvSpPr>
          <p:nvPr/>
        </p:nvSpPr>
        <p:spPr>
          <a:xfrm>
            <a:off x="7233528" y="4113588"/>
            <a:ext cx="174332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fic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46E4D7F-3A35-884E-5E9F-4379157E1220}"/>
              </a:ext>
            </a:extLst>
          </p:cNvPr>
          <p:cNvSpPr txBox="1">
            <a:spLocks/>
          </p:cNvSpPr>
          <p:nvPr/>
        </p:nvSpPr>
        <p:spPr>
          <a:xfrm>
            <a:off x="9592343" y="4085951"/>
            <a:ext cx="1432953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ient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Cross 8">
            <a:extLst>
              <a:ext uri="{FF2B5EF4-FFF2-40B4-BE49-F238E27FC236}">
                <a16:creationId xmlns:a16="http://schemas.microsoft.com/office/drawing/2014/main" id="{E7990F87-5911-6815-D91A-88BD11C9A204}"/>
              </a:ext>
            </a:extLst>
          </p:cNvPr>
          <p:cNvSpPr/>
          <p:nvPr/>
        </p:nvSpPr>
        <p:spPr>
          <a:xfrm>
            <a:off x="9090712" y="425402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6684F3C-B4EC-80D1-C633-E4D0024C2766}"/>
              </a:ext>
            </a:extLst>
          </p:cNvPr>
          <p:cNvSpPr/>
          <p:nvPr/>
        </p:nvSpPr>
        <p:spPr>
          <a:xfrm>
            <a:off x="3889263" y="4248046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3C5958F-DD14-4630-AC66-81B87A86AEF6}"/>
              </a:ext>
            </a:extLst>
          </p:cNvPr>
          <p:cNvSpPr txBox="1">
            <a:spLocks/>
          </p:cNvSpPr>
          <p:nvPr/>
        </p:nvSpPr>
        <p:spPr>
          <a:xfrm>
            <a:off x="7278872" y="4981766"/>
            <a:ext cx="174332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>
                <a:solidFill>
                  <a:schemeClr val="bg1"/>
                </a:solidFill>
                <a:ea typeface="Andika"/>
                <a:cs typeface="Andika"/>
              </a:rPr>
              <a:t>make or do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565F7E4-D429-D984-A33F-9FA353C80EE8}"/>
              </a:ext>
            </a:extLst>
          </p:cNvPr>
          <p:cNvSpPr txBox="1">
            <a:spLocks/>
          </p:cNvSpPr>
          <p:nvPr/>
        </p:nvSpPr>
        <p:spPr>
          <a:xfrm>
            <a:off x="1497668" y="4085951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sufficient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9825345-2B19-CDFC-CBB1-03AFB32CBE31}"/>
              </a:ext>
            </a:extLst>
          </p:cNvPr>
          <p:cNvSpPr txBox="1">
            <a:spLocks/>
          </p:cNvSpPr>
          <p:nvPr/>
        </p:nvSpPr>
        <p:spPr>
          <a:xfrm>
            <a:off x="9640282" y="4950065"/>
            <a:ext cx="1432953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he/she/it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A893B60-28EF-FD3A-2854-E8652C6E159D}"/>
              </a:ext>
            </a:extLst>
          </p:cNvPr>
          <p:cNvSpPr txBox="1">
            <a:spLocks/>
          </p:cNvSpPr>
          <p:nvPr/>
        </p:nvSpPr>
        <p:spPr>
          <a:xfrm>
            <a:off x="4899615" y="4085951"/>
            <a:ext cx="164400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4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5900" dirty="0" err="1">
                <a:solidFill>
                  <a:schemeClr val="bg1"/>
                </a:solidFill>
                <a:ea typeface="Andika"/>
                <a:cs typeface="Andika"/>
              </a:rPr>
              <a:t>suf</a:t>
            </a:r>
            <a:b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(sub in disguise)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A2DF7EE5-D04F-5841-3C96-69C103918657}"/>
              </a:ext>
            </a:extLst>
          </p:cNvPr>
          <p:cNvSpPr txBox="1">
            <a:spLocks/>
          </p:cNvSpPr>
          <p:nvPr/>
        </p:nvSpPr>
        <p:spPr>
          <a:xfrm>
            <a:off x="4899615" y="4981766"/>
            <a:ext cx="1730454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under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8FBA5E2B-1EA5-9981-13F0-F7DF2D649AA9}"/>
              </a:ext>
            </a:extLst>
          </p:cNvPr>
          <p:cNvSpPr/>
          <p:nvPr/>
        </p:nvSpPr>
        <p:spPr>
          <a:xfrm>
            <a:off x="6682883" y="424358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85965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iagram&#10;&#10;Description automatically generated">
            <a:extLst>
              <a:ext uri="{FF2B5EF4-FFF2-40B4-BE49-F238E27FC236}">
                <a16:creationId xmlns:a16="http://schemas.microsoft.com/office/drawing/2014/main" id="{6887A682-4E82-EA23-C7AC-2487D8DDE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would suggest a different plan. 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1866" y="2786743"/>
            <a:ext cx="2683246" cy="34571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AC4FC74-6351-7045-6D6B-949E25C65E9D}"/>
              </a:ext>
            </a:extLst>
          </p:cNvPr>
          <p:cNvSpPr txBox="1"/>
          <p:nvPr/>
        </p:nvSpPr>
        <p:spPr>
          <a:xfrm>
            <a:off x="4063722" y="2677053"/>
            <a:ext cx="61790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suggest</a:t>
            </a:r>
            <a:endParaRPr lang="en-GB" sz="8000" dirty="0">
              <a:solidFill>
                <a:srgbClr val="FFFF00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53BCCE-D40F-B357-4B71-CC3D78F85910}"/>
              </a:ext>
            </a:extLst>
          </p:cNvPr>
          <p:cNvSpPr txBox="1"/>
          <p:nvPr/>
        </p:nvSpPr>
        <p:spPr>
          <a:xfrm>
            <a:off x="5184010" y="3815826"/>
            <a:ext cx="6145843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Spot the double G.</a:t>
            </a:r>
          </a:p>
        </p:txBody>
      </p:sp>
    </p:spTree>
    <p:extLst>
      <p:ext uri="{BB962C8B-B14F-4D97-AF65-F5344CB8AC3E}">
        <p14:creationId xmlns:p14="http://schemas.microsoft.com/office/powerpoint/2010/main" val="1873481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2057</Words>
  <Application>Microsoft Office PowerPoint</Application>
  <PresentationFormat>Widescreen</PresentationFormat>
  <Paragraphs>1173</Paragraphs>
  <Slides>46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50" baseType="lpstr">
      <vt:lpstr>Arial</vt:lpstr>
      <vt:lpstr>Andika</vt:lpstr>
      <vt:lpstr>Aptos</vt:lpstr>
      <vt:lpstr>Office Theme</vt:lpstr>
      <vt:lpstr> How to Use this PowerPoint</vt:lpstr>
      <vt:lpstr>Scrambler has been scrambling!</vt:lpstr>
      <vt:lpstr>Word List 4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Below are this week’s spellings.   You have 2 minutes to memorise all the words!</vt:lpstr>
      <vt:lpstr>How many can you remember?</vt:lpstr>
      <vt:lpstr>How many did you remember?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53</cp:revision>
  <dcterms:created xsi:type="dcterms:W3CDTF">2022-05-31T09:42:07Z</dcterms:created>
  <dcterms:modified xsi:type="dcterms:W3CDTF">2026-07-21T10:02:44Z</dcterms:modified>
</cp:coreProperties>
</file>